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70" r:id="rId2"/>
    <p:sldId id="266" r:id="rId3"/>
    <p:sldId id="259" r:id="rId4"/>
    <p:sldId id="279" r:id="rId5"/>
    <p:sldId id="280" r:id="rId6"/>
    <p:sldId id="274" r:id="rId7"/>
    <p:sldId id="275" r:id="rId8"/>
    <p:sldId id="265" r:id="rId9"/>
    <p:sldId id="282" r:id="rId10"/>
    <p:sldId id="288" r:id="rId11"/>
    <p:sldId id="289" r:id="rId12"/>
    <p:sldId id="290" r:id="rId13"/>
    <p:sldId id="283" r:id="rId14"/>
    <p:sldId id="284" r:id="rId15"/>
    <p:sldId id="286" r:id="rId16"/>
    <p:sldId id="292" r:id="rId17"/>
    <p:sldId id="291" r:id="rId18"/>
    <p:sldId id="287" r:id="rId19"/>
    <p:sldId id="285" r:id="rId20"/>
    <p:sldId id="281" r:id="rId21"/>
    <p:sldId id="277" r:id="rId22"/>
  </p:sldIdLst>
  <p:sldSz cx="9144000" cy="5143500" type="screen16x9"/>
  <p:notesSz cx="6858000" cy="9144000"/>
  <p:embeddedFontLst>
    <p:embeddedFont>
      <p:font typeface="Montserrat" panose="00000500000000000000" pitchFamily="2" charset="0"/>
      <p:regular r:id="rId24"/>
      <p:bold r:id="rId25"/>
      <p:italic r:id="rId26"/>
      <p:boldItalic r:id="rId27"/>
    </p:embeddedFont>
    <p:embeddedFont>
      <p:font typeface="Verdana" panose="020B060403050404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jPO+fiezIBJFu3HYvJXvNBCnYY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14E733-A9E3-472C-9DB5-02506C883BE3}" v="10" dt="2025-03-27T16:49:43.9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191" autoAdjust="0"/>
    <p:restoredTop sz="86461" autoAdjust="0"/>
  </p:normalViewPr>
  <p:slideViewPr>
    <p:cSldViewPr snapToGrid="0">
      <p:cViewPr varScale="1">
        <p:scale>
          <a:sx n="119" d="100"/>
          <a:sy n="119" d="100"/>
        </p:scale>
        <p:origin x="429" y="8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r Djedaoun" userId="7bd5acb6-5774-4f35-b656-e123da8d5824" providerId="ADAL" clId="{6555C4FA-BB47-4017-A8EA-33DC3E065719}"/>
    <pc:docChg chg="undo redo custSel modSld">
      <pc:chgData name="Amar Djedaoun" userId="7bd5acb6-5774-4f35-b656-e123da8d5824" providerId="ADAL" clId="{6555C4FA-BB47-4017-A8EA-33DC3E065719}" dt="2024-10-01T15:15:00.686" v="291" actId="207"/>
      <pc:docMkLst>
        <pc:docMk/>
      </pc:docMkLst>
      <pc:sldChg chg="modSp mod">
        <pc:chgData name="Amar Djedaoun" userId="7bd5acb6-5774-4f35-b656-e123da8d5824" providerId="ADAL" clId="{6555C4FA-BB47-4017-A8EA-33DC3E065719}" dt="2024-10-01T14:54:33.818" v="102" actId="1076"/>
        <pc:sldMkLst>
          <pc:docMk/>
          <pc:sldMk cId="4282069598" sldId="259"/>
        </pc:sldMkLst>
      </pc:sldChg>
      <pc:sldChg chg="addSp delSp modSp mod">
        <pc:chgData name="Amar Djedaoun" userId="7bd5acb6-5774-4f35-b656-e123da8d5824" providerId="ADAL" clId="{6555C4FA-BB47-4017-A8EA-33DC3E065719}" dt="2024-10-01T14:53:32.304" v="90" actId="404"/>
        <pc:sldMkLst>
          <pc:docMk/>
          <pc:sldMk cId="4116517758" sldId="260"/>
        </pc:sldMkLst>
      </pc:sldChg>
      <pc:sldChg chg="addSp delSp modSp mod">
        <pc:chgData name="Amar Djedaoun" userId="7bd5acb6-5774-4f35-b656-e123da8d5824" providerId="ADAL" clId="{6555C4FA-BB47-4017-A8EA-33DC3E065719}" dt="2024-10-01T15:11:35.410" v="265" actId="14100"/>
        <pc:sldMkLst>
          <pc:docMk/>
          <pc:sldMk cId="84814578" sldId="261"/>
        </pc:sldMkLst>
      </pc:sldChg>
      <pc:sldChg chg="addSp delSp modSp mod">
        <pc:chgData name="Amar Djedaoun" userId="7bd5acb6-5774-4f35-b656-e123da8d5824" providerId="ADAL" clId="{6555C4FA-BB47-4017-A8EA-33DC3E065719}" dt="2024-10-01T14:54:59.517" v="108" actId="1076"/>
        <pc:sldMkLst>
          <pc:docMk/>
          <pc:sldMk cId="269991111" sldId="263"/>
        </pc:sldMkLst>
      </pc:sldChg>
      <pc:sldChg chg="addSp delSp modSp mod">
        <pc:chgData name="Amar Djedaoun" userId="7bd5acb6-5774-4f35-b656-e123da8d5824" providerId="ADAL" clId="{6555C4FA-BB47-4017-A8EA-33DC3E065719}" dt="2024-10-01T14:54:27.644" v="101" actId="1076"/>
        <pc:sldMkLst>
          <pc:docMk/>
          <pc:sldMk cId="3258668119" sldId="264"/>
        </pc:sldMkLst>
      </pc:sldChg>
      <pc:sldChg chg="modSp mod">
        <pc:chgData name="Amar Djedaoun" userId="7bd5acb6-5774-4f35-b656-e123da8d5824" providerId="ADAL" clId="{6555C4FA-BB47-4017-A8EA-33DC3E065719}" dt="2024-10-01T14:55:32.044" v="114" actId="1076"/>
        <pc:sldMkLst>
          <pc:docMk/>
          <pc:sldMk cId="2214499338" sldId="265"/>
        </pc:sldMkLst>
      </pc:sldChg>
      <pc:sldChg chg="modSp mod">
        <pc:chgData name="Amar Djedaoun" userId="7bd5acb6-5774-4f35-b656-e123da8d5824" providerId="ADAL" clId="{6555C4FA-BB47-4017-A8EA-33DC3E065719}" dt="2024-10-01T14:46:44.738" v="25" actId="1076"/>
        <pc:sldMkLst>
          <pc:docMk/>
          <pc:sldMk cId="1645372416" sldId="266"/>
        </pc:sldMkLst>
      </pc:sldChg>
      <pc:sldChg chg="modSp mod">
        <pc:chgData name="Amar Djedaoun" userId="7bd5acb6-5774-4f35-b656-e123da8d5824" providerId="ADAL" clId="{6555C4FA-BB47-4017-A8EA-33DC3E065719}" dt="2024-10-01T14:48:43.137" v="50" actId="113"/>
        <pc:sldMkLst>
          <pc:docMk/>
          <pc:sldMk cId="2670742001" sldId="267"/>
        </pc:sldMkLst>
      </pc:sldChg>
      <pc:sldChg chg="modSp mod">
        <pc:chgData name="Amar Djedaoun" userId="7bd5acb6-5774-4f35-b656-e123da8d5824" providerId="ADAL" clId="{6555C4FA-BB47-4017-A8EA-33DC3E065719}" dt="2024-10-01T14:56:13.146" v="122" actId="1076"/>
        <pc:sldMkLst>
          <pc:docMk/>
          <pc:sldMk cId="3684013428" sldId="268"/>
        </pc:sldMkLst>
      </pc:sldChg>
      <pc:sldChg chg="modSp mod">
        <pc:chgData name="Amar Djedaoun" userId="7bd5acb6-5774-4f35-b656-e123da8d5824" providerId="ADAL" clId="{6555C4FA-BB47-4017-A8EA-33DC3E065719}" dt="2024-10-01T14:45:14.299" v="11" actId="20577"/>
        <pc:sldMkLst>
          <pc:docMk/>
          <pc:sldMk cId="0" sldId="270"/>
        </pc:sldMkLst>
      </pc:sldChg>
      <pc:sldChg chg="modSp mod">
        <pc:chgData name="Amar Djedaoun" userId="7bd5acb6-5774-4f35-b656-e123da8d5824" providerId="ADAL" clId="{6555C4FA-BB47-4017-A8EA-33DC3E065719}" dt="2024-10-01T15:12:19.438" v="269" actId="6549"/>
        <pc:sldMkLst>
          <pc:docMk/>
          <pc:sldMk cId="1168343244" sldId="271"/>
        </pc:sldMkLst>
      </pc:sldChg>
      <pc:sldChg chg="modSp mod">
        <pc:chgData name="Amar Djedaoun" userId="7bd5acb6-5774-4f35-b656-e123da8d5824" providerId="ADAL" clId="{6555C4FA-BB47-4017-A8EA-33DC3E065719}" dt="2024-10-01T15:13:57.303" v="276" actId="404"/>
        <pc:sldMkLst>
          <pc:docMk/>
          <pc:sldMk cId="100648138" sldId="272"/>
        </pc:sldMkLst>
      </pc:sldChg>
      <pc:sldChg chg="modSp mod">
        <pc:chgData name="Amar Djedaoun" userId="7bd5acb6-5774-4f35-b656-e123da8d5824" providerId="ADAL" clId="{6555C4FA-BB47-4017-A8EA-33DC3E065719}" dt="2024-10-01T15:14:11.246" v="279" actId="14100"/>
        <pc:sldMkLst>
          <pc:docMk/>
          <pc:sldMk cId="3444560796" sldId="273"/>
        </pc:sldMkLst>
      </pc:sldChg>
      <pc:sldChg chg="modSp mod">
        <pc:chgData name="Amar Djedaoun" userId="7bd5acb6-5774-4f35-b656-e123da8d5824" providerId="ADAL" clId="{6555C4FA-BB47-4017-A8EA-33DC3E065719}" dt="2024-10-01T15:14:25.904" v="282" actId="403"/>
        <pc:sldMkLst>
          <pc:docMk/>
          <pc:sldMk cId="4180266329" sldId="274"/>
        </pc:sldMkLst>
      </pc:sldChg>
      <pc:sldChg chg="addSp delSp modSp mod">
        <pc:chgData name="Amar Djedaoun" userId="7bd5acb6-5774-4f35-b656-e123da8d5824" providerId="ADAL" clId="{6555C4FA-BB47-4017-A8EA-33DC3E065719}" dt="2024-10-01T15:14:40.520" v="286" actId="1076"/>
        <pc:sldMkLst>
          <pc:docMk/>
          <pc:sldMk cId="2158337839" sldId="275"/>
        </pc:sldMkLst>
      </pc:sldChg>
      <pc:sldChg chg="modSp mod">
        <pc:chgData name="Amar Djedaoun" userId="7bd5acb6-5774-4f35-b656-e123da8d5824" providerId="ADAL" clId="{6555C4FA-BB47-4017-A8EA-33DC3E065719}" dt="2024-10-01T15:14:52.812" v="290" actId="14100"/>
        <pc:sldMkLst>
          <pc:docMk/>
          <pc:sldMk cId="1962525023" sldId="276"/>
        </pc:sldMkLst>
      </pc:sldChg>
      <pc:sldChg chg="addSp delSp modSp mod">
        <pc:chgData name="Amar Djedaoun" userId="7bd5acb6-5774-4f35-b656-e123da8d5824" providerId="ADAL" clId="{6555C4FA-BB47-4017-A8EA-33DC3E065719}" dt="2024-10-01T15:15:00.686" v="291" actId="207"/>
        <pc:sldMkLst>
          <pc:docMk/>
          <pc:sldMk cId="1642542403" sldId="277"/>
        </pc:sldMkLst>
      </pc:sldChg>
    </pc:docChg>
  </pc:docChgLst>
  <pc:docChgLst>
    <pc:chgData name="Giuliano Tallone" userId="d3c7d745-dea0-4eb9-993c-3e26ef856bc1" providerId="ADAL" clId="{DB14E733-A9E3-472C-9DB5-02506C883BE3}"/>
    <pc:docChg chg="custSel addSld delSld modSld sldOrd">
      <pc:chgData name="Giuliano Tallone" userId="d3c7d745-dea0-4eb9-993c-3e26ef856bc1" providerId="ADAL" clId="{DB14E733-A9E3-472C-9DB5-02506C883BE3}" dt="2025-03-27T17:00:55.167" v="2864" actId="14100"/>
      <pc:docMkLst>
        <pc:docMk/>
      </pc:docMkLst>
      <pc:sldChg chg="modSp mod">
        <pc:chgData name="Giuliano Tallone" userId="d3c7d745-dea0-4eb9-993c-3e26ef856bc1" providerId="ADAL" clId="{DB14E733-A9E3-472C-9DB5-02506C883BE3}" dt="2025-03-27T16:09:49.703" v="1615" actId="113"/>
        <pc:sldMkLst>
          <pc:docMk/>
          <pc:sldMk cId="4282069598" sldId="259"/>
        </pc:sldMkLst>
        <pc:spChg chg="mod">
          <ac:chgData name="Giuliano Tallone" userId="d3c7d745-dea0-4eb9-993c-3e26ef856bc1" providerId="ADAL" clId="{DB14E733-A9E3-472C-9DB5-02506C883BE3}" dt="2025-03-27T16:09:49.703" v="1615" actId="113"/>
          <ac:spMkLst>
            <pc:docMk/>
            <pc:sldMk cId="4282069598" sldId="259"/>
            <ac:spMk id="3" creationId="{2249AEA9-C08C-22F5-FA63-332F80FB030E}"/>
          </ac:spMkLst>
        </pc:spChg>
        <pc:spChg chg="mod">
          <ac:chgData name="Giuliano Tallone" userId="d3c7d745-dea0-4eb9-993c-3e26ef856bc1" providerId="ADAL" clId="{DB14E733-A9E3-472C-9DB5-02506C883BE3}" dt="2025-03-27T14:47:53.623" v="67" actId="1076"/>
          <ac:spMkLst>
            <pc:docMk/>
            <pc:sldMk cId="4282069598" sldId="259"/>
            <ac:spMk id="5" creationId="{944EFB72-E1A3-7A37-9C87-5A85D568031D}"/>
          </ac:spMkLst>
        </pc:spChg>
      </pc:sldChg>
      <pc:sldChg chg="addSp delSp modSp del mod">
        <pc:chgData name="Giuliano Tallone" userId="d3c7d745-dea0-4eb9-993c-3e26ef856bc1" providerId="ADAL" clId="{DB14E733-A9E3-472C-9DB5-02506C883BE3}" dt="2025-03-27T16:09:34.660" v="1612" actId="2696"/>
        <pc:sldMkLst>
          <pc:docMk/>
          <pc:sldMk cId="4116517758" sldId="260"/>
        </pc:sldMkLst>
        <pc:spChg chg="del">
          <ac:chgData name="Giuliano Tallone" userId="d3c7d745-dea0-4eb9-993c-3e26ef856bc1" providerId="ADAL" clId="{DB14E733-A9E3-472C-9DB5-02506C883BE3}" dt="2025-03-27T14:58:51.428" v="332" actId="478"/>
          <ac:spMkLst>
            <pc:docMk/>
            <pc:sldMk cId="4116517758" sldId="260"/>
            <ac:spMk id="3" creationId="{B54F4952-557F-1FA0-366E-69B458523EEA}"/>
          </ac:spMkLst>
        </pc:spChg>
        <pc:spChg chg="add mod">
          <ac:chgData name="Giuliano Tallone" userId="d3c7d745-dea0-4eb9-993c-3e26ef856bc1" providerId="ADAL" clId="{DB14E733-A9E3-472C-9DB5-02506C883BE3}" dt="2025-03-27T14:59:10.590" v="335" actId="1076"/>
          <ac:spMkLst>
            <pc:docMk/>
            <pc:sldMk cId="4116517758" sldId="260"/>
            <ac:spMk id="5" creationId="{D2C53758-294C-A93C-78F7-23F1A3052C67}"/>
          </ac:spMkLst>
        </pc:spChg>
        <pc:picChg chg="mod">
          <ac:chgData name="Giuliano Tallone" userId="d3c7d745-dea0-4eb9-993c-3e26ef856bc1" providerId="ADAL" clId="{DB14E733-A9E3-472C-9DB5-02506C883BE3}" dt="2025-03-27T14:59:13.977" v="336" actId="1076"/>
          <ac:picMkLst>
            <pc:docMk/>
            <pc:sldMk cId="4116517758" sldId="260"/>
            <ac:picMk id="2" creationId="{E337C204-DEAA-72D6-D860-F861B40FD6A5}"/>
          </ac:picMkLst>
        </pc:picChg>
      </pc:sldChg>
      <pc:sldChg chg="modSp del mod">
        <pc:chgData name="Giuliano Tallone" userId="d3c7d745-dea0-4eb9-993c-3e26ef856bc1" providerId="ADAL" clId="{DB14E733-A9E3-472C-9DB5-02506C883BE3}" dt="2025-03-27T16:09:37.555" v="1613" actId="2696"/>
        <pc:sldMkLst>
          <pc:docMk/>
          <pc:sldMk cId="84814578" sldId="261"/>
        </pc:sldMkLst>
        <pc:spChg chg="mod">
          <ac:chgData name="Giuliano Tallone" userId="d3c7d745-dea0-4eb9-993c-3e26ef856bc1" providerId="ADAL" clId="{DB14E733-A9E3-472C-9DB5-02506C883BE3}" dt="2025-03-27T14:59:31.448" v="338" actId="1076"/>
          <ac:spMkLst>
            <pc:docMk/>
            <pc:sldMk cId="84814578" sldId="261"/>
            <ac:spMk id="5" creationId="{259CC3BA-4DB8-3368-5516-9E701E95E156}"/>
          </ac:spMkLst>
        </pc:spChg>
      </pc:sldChg>
      <pc:sldChg chg="modSp del mod">
        <pc:chgData name="Giuliano Tallone" userId="d3c7d745-dea0-4eb9-993c-3e26ef856bc1" providerId="ADAL" clId="{DB14E733-A9E3-472C-9DB5-02506C883BE3}" dt="2025-03-27T16:09:42.046" v="1614" actId="2696"/>
        <pc:sldMkLst>
          <pc:docMk/>
          <pc:sldMk cId="269991111" sldId="263"/>
        </pc:sldMkLst>
        <pc:spChg chg="mod">
          <ac:chgData name="Giuliano Tallone" userId="d3c7d745-dea0-4eb9-993c-3e26ef856bc1" providerId="ADAL" clId="{DB14E733-A9E3-472C-9DB5-02506C883BE3}" dt="2025-03-27T15:02:38.232" v="390" actId="114"/>
          <ac:spMkLst>
            <pc:docMk/>
            <pc:sldMk cId="269991111" sldId="263"/>
            <ac:spMk id="2" creationId="{EED64DEF-F75B-194F-9AE6-BE3862E7893A}"/>
          </ac:spMkLst>
        </pc:spChg>
        <pc:spChg chg="mod">
          <ac:chgData name="Giuliano Tallone" userId="d3c7d745-dea0-4eb9-993c-3e26ef856bc1" providerId="ADAL" clId="{DB14E733-A9E3-472C-9DB5-02506C883BE3}" dt="2025-03-27T14:48:36.416" v="88" actId="1076"/>
          <ac:spMkLst>
            <pc:docMk/>
            <pc:sldMk cId="269991111" sldId="263"/>
            <ac:spMk id="4" creationId="{1519290C-C666-4518-BF11-9979CBAFE621}"/>
          </ac:spMkLst>
        </pc:spChg>
      </pc:sldChg>
      <pc:sldChg chg="modSp del mod">
        <pc:chgData name="Giuliano Tallone" userId="d3c7d745-dea0-4eb9-993c-3e26ef856bc1" providerId="ADAL" clId="{DB14E733-A9E3-472C-9DB5-02506C883BE3}" dt="2025-03-27T16:09:31.547" v="1611" actId="2696"/>
        <pc:sldMkLst>
          <pc:docMk/>
          <pc:sldMk cId="3258668119" sldId="264"/>
        </pc:sldMkLst>
        <pc:spChg chg="mod">
          <ac:chgData name="Giuliano Tallone" userId="d3c7d745-dea0-4eb9-993c-3e26ef856bc1" providerId="ADAL" clId="{DB14E733-A9E3-472C-9DB5-02506C883BE3}" dt="2025-03-27T14:53:39.453" v="109" actId="1076"/>
          <ac:spMkLst>
            <pc:docMk/>
            <pc:sldMk cId="3258668119" sldId="264"/>
            <ac:spMk id="3" creationId="{2249AEA9-C08C-22F5-FA63-332F80FB030E}"/>
          </ac:spMkLst>
        </pc:spChg>
        <pc:picChg chg="mod">
          <ac:chgData name="Giuliano Tallone" userId="d3c7d745-dea0-4eb9-993c-3e26ef856bc1" providerId="ADAL" clId="{DB14E733-A9E3-472C-9DB5-02506C883BE3}" dt="2025-03-27T14:48:18.261" v="85" actId="1076"/>
          <ac:picMkLst>
            <pc:docMk/>
            <pc:sldMk cId="3258668119" sldId="264"/>
            <ac:picMk id="2" creationId="{40FD720F-DF1D-EBB1-237F-402C20A41C93}"/>
          </ac:picMkLst>
        </pc:picChg>
      </pc:sldChg>
      <pc:sldChg chg="addSp delSp modSp mod ord">
        <pc:chgData name="Giuliano Tallone" userId="d3c7d745-dea0-4eb9-993c-3e26ef856bc1" providerId="ADAL" clId="{DB14E733-A9E3-472C-9DB5-02506C883BE3}" dt="2025-03-27T16:10:38.820" v="1626" actId="20577"/>
        <pc:sldMkLst>
          <pc:docMk/>
          <pc:sldMk cId="2214499338" sldId="265"/>
        </pc:sldMkLst>
        <pc:spChg chg="mod">
          <ac:chgData name="Giuliano Tallone" userId="d3c7d745-dea0-4eb9-993c-3e26ef856bc1" providerId="ADAL" clId="{DB14E733-A9E3-472C-9DB5-02506C883BE3}" dt="2025-03-27T15:03:45.280" v="424" actId="14100"/>
          <ac:spMkLst>
            <pc:docMk/>
            <pc:sldMk cId="2214499338" sldId="265"/>
            <ac:spMk id="2" creationId="{873FC477-7AEE-7BAC-3471-1E468FC7B163}"/>
          </ac:spMkLst>
        </pc:spChg>
        <pc:spChg chg="add mod">
          <ac:chgData name="Giuliano Tallone" userId="d3c7d745-dea0-4eb9-993c-3e26ef856bc1" providerId="ADAL" clId="{DB14E733-A9E3-472C-9DB5-02506C883BE3}" dt="2025-03-27T16:10:38.820" v="1626" actId="20577"/>
          <ac:spMkLst>
            <pc:docMk/>
            <pc:sldMk cId="2214499338" sldId="265"/>
            <ac:spMk id="3" creationId="{E389937F-2FA1-802C-DD71-74BBD1D24E26}"/>
          </ac:spMkLst>
        </pc:spChg>
        <pc:spChg chg="del mod">
          <ac:chgData name="Giuliano Tallone" userId="d3c7d745-dea0-4eb9-993c-3e26ef856bc1" providerId="ADAL" clId="{DB14E733-A9E3-472C-9DB5-02506C883BE3}" dt="2025-03-27T14:59:49.611" v="341"/>
          <ac:spMkLst>
            <pc:docMk/>
            <pc:sldMk cId="2214499338" sldId="265"/>
            <ac:spMk id="6" creationId="{54BCD26D-3EA3-E67E-3E1C-5DC093C8C8CE}"/>
          </ac:spMkLst>
        </pc:spChg>
      </pc:sldChg>
      <pc:sldChg chg="modSp mod">
        <pc:chgData name="Giuliano Tallone" userId="d3c7d745-dea0-4eb9-993c-3e26ef856bc1" providerId="ADAL" clId="{DB14E733-A9E3-472C-9DB5-02506C883BE3}" dt="2025-03-27T14:56:46.714" v="166" actId="20577"/>
        <pc:sldMkLst>
          <pc:docMk/>
          <pc:sldMk cId="1645372416" sldId="266"/>
        </pc:sldMkLst>
        <pc:spChg chg="mod">
          <ac:chgData name="Giuliano Tallone" userId="d3c7d745-dea0-4eb9-993c-3e26ef856bc1" providerId="ADAL" clId="{DB14E733-A9E3-472C-9DB5-02506C883BE3}" dt="2025-03-27T14:55:41.489" v="131" actId="1076"/>
          <ac:spMkLst>
            <pc:docMk/>
            <pc:sldMk cId="1645372416" sldId="266"/>
            <ac:spMk id="2" creationId="{C546128E-68EE-F012-1554-541B9FADE45B}"/>
          </ac:spMkLst>
        </pc:spChg>
        <pc:spChg chg="mod">
          <ac:chgData name="Giuliano Tallone" userId="d3c7d745-dea0-4eb9-993c-3e26ef856bc1" providerId="ADAL" clId="{DB14E733-A9E3-472C-9DB5-02506C883BE3}" dt="2025-03-27T14:56:46.714" v="166" actId="20577"/>
          <ac:spMkLst>
            <pc:docMk/>
            <pc:sldMk cId="1645372416" sldId="266"/>
            <ac:spMk id="4" creationId="{974C2099-B73C-96E0-C933-972A8E4ADA36}"/>
          </ac:spMkLst>
        </pc:spChg>
      </pc:sldChg>
      <pc:sldChg chg="modSp del mod">
        <pc:chgData name="Giuliano Tallone" userId="d3c7d745-dea0-4eb9-993c-3e26ef856bc1" providerId="ADAL" clId="{DB14E733-A9E3-472C-9DB5-02506C883BE3}" dt="2025-03-27T14:57:03.139" v="167" actId="2696"/>
        <pc:sldMkLst>
          <pc:docMk/>
          <pc:sldMk cId="2670742001" sldId="267"/>
        </pc:sldMkLst>
        <pc:spChg chg="mod">
          <ac:chgData name="Giuliano Tallone" userId="d3c7d745-dea0-4eb9-993c-3e26ef856bc1" providerId="ADAL" clId="{DB14E733-A9E3-472C-9DB5-02506C883BE3}" dt="2025-03-27T14:55:23.869" v="125" actId="21"/>
          <ac:spMkLst>
            <pc:docMk/>
            <pc:sldMk cId="2670742001" sldId="267"/>
            <ac:spMk id="2" creationId="{701A90BF-7305-5C7A-55EB-C0FEE56C1035}"/>
          </ac:spMkLst>
        </pc:spChg>
      </pc:sldChg>
      <pc:sldChg chg="modSp del mod">
        <pc:chgData name="Giuliano Tallone" userId="d3c7d745-dea0-4eb9-993c-3e26ef856bc1" providerId="ADAL" clId="{DB14E733-A9E3-472C-9DB5-02506C883BE3}" dt="2025-03-27T14:54:23.731" v="116" actId="2696"/>
        <pc:sldMkLst>
          <pc:docMk/>
          <pc:sldMk cId="3684013428" sldId="268"/>
        </pc:sldMkLst>
        <pc:spChg chg="mod">
          <ac:chgData name="Giuliano Tallone" userId="d3c7d745-dea0-4eb9-993c-3e26ef856bc1" providerId="ADAL" clId="{DB14E733-A9E3-472C-9DB5-02506C883BE3}" dt="2025-03-27T14:48:55.959" v="94" actId="27636"/>
          <ac:spMkLst>
            <pc:docMk/>
            <pc:sldMk cId="3684013428" sldId="268"/>
            <ac:spMk id="2" creationId="{14CE3864-34BE-63B6-FE6F-0C04F6E85B9C}"/>
          </ac:spMkLst>
        </pc:spChg>
        <pc:spChg chg="mod">
          <ac:chgData name="Giuliano Tallone" userId="d3c7d745-dea0-4eb9-993c-3e26ef856bc1" providerId="ADAL" clId="{DB14E733-A9E3-472C-9DB5-02506C883BE3}" dt="2025-03-27T14:54:08.253" v="111" actId="14100"/>
          <ac:spMkLst>
            <pc:docMk/>
            <pc:sldMk cId="3684013428" sldId="268"/>
            <ac:spMk id="4" creationId="{BB9E4C16-427A-6EBC-038F-4551F53B589A}"/>
          </ac:spMkLst>
        </pc:spChg>
      </pc:sldChg>
      <pc:sldChg chg="modSp mod">
        <pc:chgData name="Giuliano Tallone" userId="d3c7d745-dea0-4eb9-993c-3e26ef856bc1" providerId="ADAL" clId="{DB14E733-A9E3-472C-9DB5-02506C883BE3}" dt="2025-03-27T14:47:19.391" v="60" actId="20577"/>
        <pc:sldMkLst>
          <pc:docMk/>
          <pc:sldMk cId="0" sldId="270"/>
        </pc:sldMkLst>
        <pc:spChg chg="mod">
          <ac:chgData name="Giuliano Tallone" userId="d3c7d745-dea0-4eb9-993c-3e26ef856bc1" providerId="ADAL" clId="{DB14E733-A9E3-472C-9DB5-02506C883BE3}" dt="2025-03-27T14:47:19.391" v="60" actId="20577"/>
          <ac:spMkLst>
            <pc:docMk/>
            <pc:sldMk cId="0" sldId="270"/>
            <ac:spMk id="2" creationId="{9808AA93-36C9-E144-D92F-4F794791EDF4}"/>
          </ac:spMkLst>
        </pc:spChg>
        <pc:spChg chg="mod">
          <ac:chgData name="Giuliano Tallone" userId="d3c7d745-dea0-4eb9-993c-3e26ef856bc1" providerId="ADAL" clId="{DB14E733-A9E3-472C-9DB5-02506C883BE3}" dt="2025-03-27T14:46:21.176" v="21" actId="20577"/>
          <ac:spMkLst>
            <pc:docMk/>
            <pc:sldMk cId="0" sldId="270"/>
            <ac:spMk id="3" creationId="{3EA64257-1CB3-B2C2-F6A1-0AB138F364B9}"/>
          </ac:spMkLst>
        </pc:spChg>
        <pc:spChg chg="mod">
          <ac:chgData name="Giuliano Tallone" userId="d3c7d745-dea0-4eb9-993c-3e26ef856bc1" providerId="ADAL" clId="{DB14E733-A9E3-472C-9DB5-02506C883BE3}" dt="2025-03-27T14:46:39.150" v="46" actId="20577"/>
          <ac:spMkLst>
            <pc:docMk/>
            <pc:sldMk cId="0" sldId="270"/>
            <ac:spMk id="4" creationId="{92C5A416-2180-A393-A4AE-6F8B1F038676}"/>
          </ac:spMkLst>
        </pc:spChg>
      </pc:sldChg>
      <pc:sldChg chg="del">
        <pc:chgData name="Giuliano Tallone" userId="d3c7d745-dea0-4eb9-993c-3e26ef856bc1" providerId="ADAL" clId="{DB14E733-A9E3-472C-9DB5-02506C883BE3}" dt="2025-03-27T14:52:34.392" v="103" actId="2696"/>
        <pc:sldMkLst>
          <pc:docMk/>
          <pc:sldMk cId="1168343244" sldId="271"/>
        </pc:sldMkLst>
      </pc:sldChg>
      <pc:sldChg chg="del">
        <pc:chgData name="Giuliano Tallone" userId="d3c7d745-dea0-4eb9-993c-3e26ef856bc1" providerId="ADAL" clId="{DB14E733-A9E3-472C-9DB5-02506C883BE3}" dt="2025-03-27T14:52:40.693" v="104" actId="2696"/>
        <pc:sldMkLst>
          <pc:docMk/>
          <pc:sldMk cId="100648138" sldId="272"/>
        </pc:sldMkLst>
      </pc:sldChg>
      <pc:sldChg chg="del">
        <pc:chgData name="Giuliano Tallone" userId="d3c7d745-dea0-4eb9-993c-3e26ef856bc1" providerId="ADAL" clId="{DB14E733-A9E3-472C-9DB5-02506C883BE3}" dt="2025-03-27T14:52:43.801" v="105" actId="2696"/>
        <pc:sldMkLst>
          <pc:docMk/>
          <pc:sldMk cId="3444560796" sldId="273"/>
        </pc:sldMkLst>
      </pc:sldChg>
      <pc:sldChg chg="ord">
        <pc:chgData name="Giuliano Tallone" userId="d3c7d745-dea0-4eb9-993c-3e26ef856bc1" providerId="ADAL" clId="{DB14E733-A9E3-472C-9DB5-02506C883BE3}" dt="2025-03-27T14:54:44.281" v="118"/>
        <pc:sldMkLst>
          <pc:docMk/>
          <pc:sldMk cId="4180266329" sldId="274"/>
        </pc:sldMkLst>
      </pc:sldChg>
      <pc:sldChg chg="modSp mod">
        <pc:chgData name="Giuliano Tallone" userId="d3c7d745-dea0-4eb9-993c-3e26ef856bc1" providerId="ADAL" clId="{DB14E733-A9E3-472C-9DB5-02506C883BE3}" dt="2025-03-27T14:55:03.178" v="123" actId="255"/>
        <pc:sldMkLst>
          <pc:docMk/>
          <pc:sldMk cId="2158337839" sldId="275"/>
        </pc:sldMkLst>
        <pc:spChg chg="mod">
          <ac:chgData name="Giuliano Tallone" userId="d3c7d745-dea0-4eb9-993c-3e26ef856bc1" providerId="ADAL" clId="{DB14E733-A9E3-472C-9DB5-02506C883BE3}" dt="2025-03-27T14:55:03.178" v="123" actId="255"/>
          <ac:spMkLst>
            <pc:docMk/>
            <pc:sldMk cId="2158337839" sldId="275"/>
            <ac:spMk id="29" creationId="{74711A1B-6825-C6B8-92BA-8D6FAB6D3AEC}"/>
          </ac:spMkLst>
        </pc:spChg>
      </pc:sldChg>
      <pc:sldChg chg="del">
        <pc:chgData name="Giuliano Tallone" userId="d3c7d745-dea0-4eb9-993c-3e26ef856bc1" providerId="ADAL" clId="{DB14E733-A9E3-472C-9DB5-02506C883BE3}" dt="2025-03-27T14:53:18.738" v="106" actId="2696"/>
        <pc:sldMkLst>
          <pc:docMk/>
          <pc:sldMk cId="1962525023" sldId="276"/>
        </pc:sldMkLst>
      </pc:sldChg>
      <pc:sldChg chg="delSp modSp mod">
        <pc:chgData name="Giuliano Tallone" userId="d3c7d745-dea0-4eb9-993c-3e26ef856bc1" providerId="ADAL" clId="{DB14E733-A9E3-472C-9DB5-02506C883BE3}" dt="2025-03-27T16:49:50.554" v="2501" actId="1076"/>
        <pc:sldMkLst>
          <pc:docMk/>
          <pc:sldMk cId="1642542403" sldId="277"/>
        </pc:sldMkLst>
        <pc:spChg chg="mod">
          <ac:chgData name="Giuliano Tallone" userId="d3c7d745-dea0-4eb9-993c-3e26ef856bc1" providerId="ADAL" clId="{DB14E733-A9E3-472C-9DB5-02506C883BE3}" dt="2025-03-27T16:49:50.554" v="2501" actId="1076"/>
          <ac:spMkLst>
            <pc:docMk/>
            <pc:sldMk cId="1642542403" sldId="277"/>
            <ac:spMk id="8" creationId="{51631F75-04F0-26E7-846C-11B7B880529A}"/>
          </ac:spMkLst>
        </pc:spChg>
        <pc:grpChg chg="del">
          <ac:chgData name="Giuliano Tallone" userId="d3c7d745-dea0-4eb9-993c-3e26ef856bc1" providerId="ADAL" clId="{DB14E733-A9E3-472C-9DB5-02506C883BE3}" dt="2025-03-27T16:49:39.181" v="2498" actId="478"/>
          <ac:grpSpMkLst>
            <pc:docMk/>
            <pc:sldMk cId="1642542403" sldId="277"/>
            <ac:grpSpMk id="3" creationId="{A6A22F2A-0022-2CE9-3E40-FDF69EEDC295}"/>
          </ac:grpSpMkLst>
        </pc:grpChg>
        <pc:picChg chg="mod">
          <ac:chgData name="Giuliano Tallone" userId="d3c7d745-dea0-4eb9-993c-3e26ef856bc1" providerId="ADAL" clId="{DB14E733-A9E3-472C-9DB5-02506C883BE3}" dt="2025-03-27T16:49:43.970" v="2500" actId="1076"/>
          <ac:picMkLst>
            <pc:docMk/>
            <pc:sldMk cId="1642542403" sldId="277"/>
            <ac:picMk id="1028" creationId="{D86FC2AD-92E2-29A0-E117-9DF941E962AA}"/>
          </ac:picMkLst>
        </pc:picChg>
      </pc:sldChg>
      <pc:sldChg chg="modSp mod ord">
        <pc:chgData name="Giuliano Tallone" userId="d3c7d745-dea0-4eb9-993c-3e26ef856bc1" providerId="ADAL" clId="{DB14E733-A9E3-472C-9DB5-02506C883BE3}" dt="2025-03-27T14:54:15.881" v="113"/>
        <pc:sldMkLst>
          <pc:docMk/>
          <pc:sldMk cId="2235207569" sldId="279"/>
        </pc:sldMkLst>
        <pc:spChg chg="mod">
          <ac:chgData name="Giuliano Tallone" userId="d3c7d745-dea0-4eb9-993c-3e26ef856bc1" providerId="ADAL" clId="{DB14E733-A9E3-472C-9DB5-02506C883BE3}" dt="2025-03-27T14:52:05.675" v="97" actId="14100"/>
          <ac:spMkLst>
            <pc:docMk/>
            <pc:sldMk cId="2235207569" sldId="279"/>
            <ac:spMk id="2" creationId="{14CE3864-34BE-63B6-FE6F-0C04F6E85B9C}"/>
          </ac:spMkLst>
        </pc:spChg>
        <pc:spChg chg="mod">
          <ac:chgData name="Giuliano Tallone" userId="d3c7d745-dea0-4eb9-993c-3e26ef856bc1" providerId="ADAL" clId="{DB14E733-A9E3-472C-9DB5-02506C883BE3}" dt="2025-03-27T14:52:01.581" v="96" actId="14100"/>
          <ac:spMkLst>
            <pc:docMk/>
            <pc:sldMk cId="2235207569" sldId="279"/>
            <ac:spMk id="4" creationId="{BB9E4C16-427A-6EBC-038F-4551F53B589A}"/>
          </ac:spMkLst>
        </pc:spChg>
      </pc:sldChg>
      <pc:sldChg chg="addSp modSp new mod ord">
        <pc:chgData name="Giuliano Tallone" userId="d3c7d745-dea0-4eb9-993c-3e26ef856bc1" providerId="ADAL" clId="{DB14E733-A9E3-472C-9DB5-02506C883BE3}" dt="2025-03-27T14:54:18.206" v="115"/>
        <pc:sldMkLst>
          <pc:docMk/>
          <pc:sldMk cId="2030313743" sldId="280"/>
        </pc:sldMkLst>
        <pc:picChg chg="add mod">
          <ac:chgData name="Giuliano Tallone" userId="d3c7d745-dea0-4eb9-993c-3e26ef856bc1" providerId="ADAL" clId="{DB14E733-A9E3-472C-9DB5-02506C883BE3}" dt="2025-03-27T14:52:24.539" v="102" actId="14100"/>
          <ac:picMkLst>
            <pc:docMk/>
            <pc:sldMk cId="2030313743" sldId="280"/>
            <ac:picMk id="3" creationId="{73F40D91-66B1-A04E-8888-5DF0541EE2CB}"/>
          </ac:picMkLst>
        </pc:picChg>
      </pc:sldChg>
      <pc:sldChg chg="addSp delSp modSp add mod ord">
        <pc:chgData name="Giuliano Tallone" userId="d3c7d745-dea0-4eb9-993c-3e26ef856bc1" providerId="ADAL" clId="{DB14E733-A9E3-472C-9DB5-02506C883BE3}" dt="2025-03-27T17:00:55.167" v="2864" actId="14100"/>
        <pc:sldMkLst>
          <pc:docMk/>
          <pc:sldMk cId="3313250866" sldId="281"/>
        </pc:sldMkLst>
        <pc:spChg chg="mod">
          <ac:chgData name="Giuliano Tallone" userId="d3c7d745-dea0-4eb9-993c-3e26ef856bc1" providerId="ADAL" clId="{DB14E733-A9E3-472C-9DB5-02506C883BE3}" dt="2025-03-27T17:00:55.167" v="2864" actId="14100"/>
          <ac:spMkLst>
            <pc:docMk/>
            <pc:sldMk cId="3313250866" sldId="281"/>
            <ac:spMk id="2" creationId="{45099819-F5DD-539E-DA5F-D09480C8A7E7}"/>
          </ac:spMkLst>
        </pc:spChg>
        <pc:spChg chg="del mod">
          <ac:chgData name="Giuliano Tallone" userId="d3c7d745-dea0-4eb9-993c-3e26ef856bc1" providerId="ADAL" clId="{DB14E733-A9E3-472C-9DB5-02506C883BE3}" dt="2025-03-27T15:09:43.603" v="971" actId="478"/>
          <ac:spMkLst>
            <pc:docMk/>
            <pc:sldMk cId="3313250866" sldId="281"/>
            <ac:spMk id="3" creationId="{342E614F-A629-4256-16D2-B914B4CC8779}"/>
          </ac:spMkLst>
        </pc:spChg>
        <pc:spChg chg="add mod">
          <ac:chgData name="Giuliano Tallone" userId="d3c7d745-dea0-4eb9-993c-3e26ef856bc1" providerId="ADAL" clId="{DB14E733-A9E3-472C-9DB5-02506C883BE3}" dt="2025-03-27T17:00:44.681" v="2862" actId="115"/>
          <ac:spMkLst>
            <pc:docMk/>
            <pc:sldMk cId="3313250866" sldId="281"/>
            <ac:spMk id="4" creationId="{C460CE47-EB3A-C9C9-2DEF-F91118E19000}"/>
          </ac:spMkLst>
        </pc:spChg>
      </pc:sldChg>
      <pc:sldChg chg="modSp add mod">
        <pc:chgData name="Giuliano Tallone" userId="d3c7d745-dea0-4eb9-993c-3e26ef856bc1" providerId="ADAL" clId="{DB14E733-A9E3-472C-9DB5-02506C883BE3}" dt="2025-03-27T16:10:59.720" v="1628" actId="113"/>
        <pc:sldMkLst>
          <pc:docMk/>
          <pc:sldMk cId="2401542832" sldId="282"/>
        </pc:sldMkLst>
        <pc:spChg chg="mod">
          <ac:chgData name="Giuliano Tallone" userId="d3c7d745-dea0-4eb9-993c-3e26ef856bc1" providerId="ADAL" clId="{DB14E733-A9E3-472C-9DB5-02506C883BE3}" dt="2025-03-27T15:30:23.354" v="1430" actId="20577"/>
          <ac:spMkLst>
            <pc:docMk/>
            <pc:sldMk cId="2401542832" sldId="282"/>
            <ac:spMk id="2" creationId="{476B5FAC-C8B3-6BD3-72AC-BDD1A3D57D8D}"/>
          </ac:spMkLst>
        </pc:spChg>
        <pc:spChg chg="mod">
          <ac:chgData name="Giuliano Tallone" userId="d3c7d745-dea0-4eb9-993c-3e26ef856bc1" providerId="ADAL" clId="{DB14E733-A9E3-472C-9DB5-02506C883BE3}" dt="2025-03-27T16:10:59.720" v="1628" actId="113"/>
          <ac:spMkLst>
            <pc:docMk/>
            <pc:sldMk cId="2401542832" sldId="282"/>
            <ac:spMk id="3" creationId="{86704E4F-47AA-3F04-439C-108D6F4B706B}"/>
          </ac:spMkLst>
        </pc:spChg>
      </pc:sldChg>
      <pc:sldChg chg="modSp add mod">
        <pc:chgData name="Giuliano Tallone" userId="d3c7d745-dea0-4eb9-993c-3e26ef856bc1" providerId="ADAL" clId="{DB14E733-A9E3-472C-9DB5-02506C883BE3}" dt="2025-03-27T16:08:09.123" v="1601" actId="20577"/>
        <pc:sldMkLst>
          <pc:docMk/>
          <pc:sldMk cId="1035443255" sldId="283"/>
        </pc:sldMkLst>
        <pc:spChg chg="mod">
          <ac:chgData name="Giuliano Tallone" userId="d3c7d745-dea0-4eb9-993c-3e26ef856bc1" providerId="ADAL" clId="{DB14E733-A9E3-472C-9DB5-02506C883BE3}" dt="2025-03-27T15:30:42.545" v="1445" actId="20577"/>
          <ac:spMkLst>
            <pc:docMk/>
            <pc:sldMk cId="1035443255" sldId="283"/>
            <ac:spMk id="2" creationId="{1741A612-7A27-C9AF-57AA-C87F017D8884}"/>
          </ac:spMkLst>
        </pc:spChg>
        <pc:spChg chg="mod">
          <ac:chgData name="Giuliano Tallone" userId="d3c7d745-dea0-4eb9-993c-3e26ef856bc1" providerId="ADAL" clId="{DB14E733-A9E3-472C-9DB5-02506C883BE3}" dt="2025-03-27T16:08:09.123" v="1601" actId="20577"/>
          <ac:spMkLst>
            <pc:docMk/>
            <pc:sldMk cId="1035443255" sldId="283"/>
            <ac:spMk id="3" creationId="{67469230-AA05-17D4-FE85-2BB8ED987936}"/>
          </ac:spMkLst>
        </pc:spChg>
      </pc:sldChg>
      <pc:sldChg chg="addSp delSp modSp add mod">
        <pc:chgData name="Giuliano Tallone" userId="d3c7d745-dea0-4eb9-993c-3e26ef856bc1" providerId="ADAL" clId="{DB14E733-A9E3-472C-9DB5-02506C883BE3}" dt="2025-03-27T15:39:23.711" v="1565" actId="14100"/>
        <pc:sldMkLst>
          <pc:docMk/>
          <pc:sldMk cId="3075587544" sldId="284"/>
        </pc:sldMkLst>
        <pc:spChg chg="mod">
          <ac:chgData name="Giuliano Tallone" userId="d3c7d745-dea0-4eb9-993c-3e26ef856bc1" providerId="ADAL" clId="{DB14E733-A9E3-472C-9DB5-02506C883BE3}" dt="2025-03-27T15:35:05.040" v="1523" actId="1076"/>
          <ac:spMkLst>
            <pc:docMk/>
            <pc:sldMk cId="3075587544" sldId="284"/>
            <ac:spMk id="2" creationId="{77558436-CB03-2D42-1BF4-4BAECDE14825}"/>
          </ac:spMkLst>
        </pc:spChg>
        <pc:spChg chg="mod">
          <ac:chgData name="Giuliano Tallone" userId="d3c7d745-dea0-4eb9-993c-3e26ef856bc1" providerId="ADAL" clId="{DB14E733-A9E3-472C-9DB5-02506C883BE3}" dt="2025-03-27T15:38:46.530" v="1561" actId="5793"/>
          <ac:spMkLst>
            <pc:docMk/>
            <pc:sldMk cId="3075587544" sldId="284"/>
            <ac:spMk id="3" creationId="{C347E3A2-89F9-5F72-48C8-B87534E6C7C6}"/>
          </ac:spMkLst>
        </pc:spChg>
        <pc:spChg chg="add del mod">
          <ac:chgData name="Giuliano Tallone" userId="d3c7d745-dea0-4eb9-993c-3e26ef856bc1" providerId="ADAL" clId="{DB14E733-A9E3-472C-9DB5-02506C883BE3}" dt="2025-03-27T15:38:08.031" v="1549" actId="478"/>
          <ac:spMkLst>
            <pc:docMk/>
            <pc:sldMk cId="3075587544" sldId="284"/>
            <ac:spMk id="11" creationId="{2D8C6FC1-C325-D65C-32E9-0C661035E8DE}"/>
          </ac:spMkLst>
        </pc:spChg>
        <pc:picChg chg="add del mod">
          <ac:chgData name="Giuliano Tallone" userId="d3c7d745-dea0-4eb9-993c-3e26ef856bc1" providerId="ADAL" clId="{DB14E733-A9E3-472C-9DB5-02506C883BE3}" dt="2025-03-27T15:35:15.130" v="1528" actId="478"/>
          <ac:picMkLst>
            <pc:docMk/>
            <pc:sldMk cId="3075587544" sldId="284"/>
            <ac:picMk id="5" creationId="{3357E221-9B25-7A6D-2FD6-BD255D508B81}"/>
          </ac:picMkLst>
        </pc:picChg>
        <pc:picChg chg="add del mod">
          <ac:chgData name="Giuliano Tallone" userId="d3c7d745-dea0-4eb9-993c-3e26ef856bc1" providerId="ADAL" clId="{DB14E733-A9E3-472C-9DB5-02506C883BE3}" dt="2025-03-27T15:35:29.630" v="1531" actId="478"/>
          <ac:picMkLst>
            <pc:docMk/>
            <pc:sldMk cId="3075587544" sldId="284"/>
            <ac:picMk id="7" creationId="{2C32A574-9975-25E0-93F5-5055EE27EB8E}"/>
          </ac:picMkLst>
        </pc:picChg>
        <pc:picChg chg="add del">
          <ac:chgData name="Giuliano Tallone" userId="d3c7d745-dea0-4eb9-993c-3e26ef856bc1" providerId="ADAL" clId="{DB14E733-A9E3-472C-9DB5-02506C883BE3}" dt="2025-03-27T15:35:49.927" v="1533" actId="478"/>
          <ac:picMkLst>
            <pc:docMk/>
            <pc:sldMk cId="3075587544" sldId="284"/>
            <ac:picMk id="9" creationId="{E3778928-A9F4-0C22-7896-9CCC72BEBF78}"/>
          </ac:picMkLst>
        </pc:picChg>
        <pc:picChg chg="add mod">
          <ac:chgData name="Giuliano Tallone" userId="d3c7d745-dea0-4eb9-993c-3e26ef856bc1" providerId="ADAL" clId="{DB14E733-A9E3-472C-9DB5-02506C883BE3}" dt="2025-03-27T15:39:23.711" v="1565" actId="14100"/>
          <ac:picMkLst>
            <pc:docMk/>
            <pc:sldMk cId="3075587544" sldId="284"/>
            <ac:picMk id="13" creationId="{C6B3CCCC-5D6F-4D6B-E329-149BE6E32295}"/>
          </ac:picMkLst>
        </pc:picChg>
      </pc:sldChg>
      <pc:sldChg chg="addSp modSp new mod ord">
        <pc:chgData name="Giuliano Tallone" userId="d3c7d745-dea0-4eb9-993c-3e26ef856bc1" providerId="ADAL" clId="{DB14E733-A9E3-472C-9DB5-02506C883BE3}" dt="2025-03-27T16:58:17.224" v="2608" actId="20577"/>
        <pc:sldMkLst>
          <pc:docMk/>
          <pc:sldMk cId="3714518643" sldId="285"/>
        </pc:sldMkLst>
        <pc:spChg chg="mod">
          <ac:chgData name="Giuliano Tallone" userId="d3c7d745-dea0-4eb9-993c-3e26ef856bc1" providerId="ADAL" clId="{DB14E733-A9E3-472C-9DB5-02506C883BE3}" dt="2025-03-27T16:42:05.580" v="1900" actId="207"/>
          <ac:spMkLst>
            <pc:docMk/>
            <pc:sldMk cId="3714518643" sldId="285"/>
            <ac:spMk id="2" creationId="{45261034-0458-D0E6-F105-D022124FCAAC}"/>
          </ac:spMkLst>
        </pc:spChg>
        <pc:spChg chg="add mod">
          <ac:chgData name="Giuliano Tallone" userId="d3c7d745-dea0-4eb9-993c-3e26ef856bc1" providerId="ADAL" clId="{DB14E733-A9E3-472C-9DB5-02506C883BE3}" dt="2025-03-27T16:58:17.224" v="2608" actId="20577"/>
          <ac:spMkLst>
            <pc:docMk/>
            <pc:sldMk cId="3714518643" sldId="285"/>
            <ac:spMk id="3" creationId="{ADE17341-32C6-142A-77F2-F236743CFCFC}"/>
          </ac:spMkLst>
        </pc:spChg>
      </pc:sldChg>
      <pc:sldChg chg="addSp modSp add mod">
        <pc:chgData name="Giuliano Tallone" userId="d3c7d745-dea0-4eb9-993c-3e26ef856bc1" providerId="ADAL" clId="{DB14E733-A9E3-472C-9DB5-02506C883BE3}" dt="2025-03-27T16:24:44.861" v="1719" actId="1076"/>
        <pc:sldMkLst>
          <pc:docMk/>
          <pc:sldMk cId="1757190192" sldId="286"/>
        </pc:sldMkLst>
        <pc:spChg chg="mod">
          <ac:chgData name="Giuliano Tallone" userId="d3c7d745-dea0-4eb9-993c-3e26ef856bc1" providerId="ADAL" clId="{DB14E733-A9E3-472C-9DB5-02506C883BE3}" dt="2025-03-27T16:18:40.202" v="1665" actId="1076"/>
          <ac:spMkLst>
            <pc:docMk/>
            <pc:sldMk cId="1757190192" sldId="286"/>
            <ac:spMk id="2" creationId="{C0B6A0B4-A59E-1472-4FFE-B6090DEA89EC}"/>
          </ac:spMkLst>
        </pc:spChg>
        <pc:spChg chg="mod">
          <ac:chgData name="Giuliano Tallone" userId="d3c7d745-dea0-4eb9-993c-3e26ef856bc1" providerId="ADAL" clId="{DB14E733-A9E3-472C-9DB5-02506C883BE3}" dt="2025-03-27T16:24:07.386" v="1712" actId="20577"/>
          <ac:spMkLst>
            <pc:docMk/>
            <pc:sldMk cId="1757190192" sldId="286"/>
            <ac:spMk id="3" creationId="{39F48045-4F12-4305-BE9F-7A27FEEF9621}"/>
          </ac:spMkLst>
        </pc:spChg>
        <pc:picChg chg="add mod">
          <ac:chgData name="Giuliano Tallone" userId="d3c7d745-dea0-4eb9-993c-3e26ef856bc1" providerId="ADAL" clId="{DB14E733-A9E3-472C-9DB5-02506C883BE3}" dt="2025-03-27T16:18:44.177" v="1667" actId="14100"/>
          <ac:picMkLst>
            <pc:docMk/>
            <pc:sldMk cId="1757190192" sldId="286"/>
            <ac:picMk id="5" creationId="{97FEAB8A-76AB-510C-63FD-FB6175379EB2}"/>
          </ac:picMkLst>
        </pc:picChg>
        <pc:picChg chg="add mod">
          <ac:chgData name="Giuliano Tallone" userId="d3c7d745-dea0-4eb9-993c-3e26ef856bc1" providerId="ADAL" clId="{DB14E733-A9E3-472C-9DB5-02506C883BE3}" dt="2025-03-27T16:24:43.704" v="1718" actId="1076"/>
          <ac:picMkLst>
            <pc:docMk/>
            <pc:sldMk cId="1757190192" sldId="286"/>
            <ac:picMk id="7" creationId="{76212ABC-9B89-A9CC-53B9-23F201873FE3}"/>
          </ac:picMkLst>
        </pc:picChg>
        <pc:picChg chg="add mod">
          <ac:chgData name="Giuliano Tallone" userId="d3c7d745-dea0-4eb9-993c-3e26ef856bc1" providerId="ADAL" clId="{DB14E733-A9E3-472C-9DB5-02506C883BE3}" dt="2025-03-27T16:24:44.861" v="1719" actId="1076"/>
          <ac:picMkLst>
            <pc:docMk/>
            <pc:sldMk cId="1757190192" sldId="286"/>
            <ac:picMk id="9" creationId="{302985B5-589E-0009-0F11-8388AAD1EE12}"/>
          </ac:picMkLst>
        </pc:picChg>
      </pc:sldChg>
      <pc:sldChg chg="addSp delSp modSp add mod">
        <pc:chgData name="Giuliano Tallone" userId="d3c7d745-dea0-4eb9-993c-3e26ef856bc1" providerId="ADAL" clId="{DB14E733-A9E3-472C-9DB5-02506C883BE3}" dt="2025-03-27T16:03:54.973" v="1570" actId="1076"/>
        <pc:sldMkLst>
          <pc:docMk/>
          <pc:sldMk cId="4138613955" sldId="287"/>
        </pc:sldMkLst>
        <pc:spChg chg="del">
          <ac:chgData name="Giuliano Tallone" userId="d3c7d745-dea0-4eb9-993c-3e26ef856bc1" providerId="ADAL" clId="{DB14E733-A9E3-472C-9DB5-02506C883BE3}" dt="2025-03-27T16:03:47.109" v="1567" actId="478"/>
          <ac:spMkLst>
            <pc:docMk/>
            <pc:sldMk cId="4138613955" sldId="287"/>
            <ac:spMk id="3" creationId="{92C0A1A5-0C53-6B8B-67A1-6FCA8BD29CA3}"/>
          </ac:spMkLst>
        </pc:spChg>
        <pc:picChg chg="add mod">
          <ac:chgData name="Giuliano Tallone" userId="d3c7d745-dea0-4eb9-993c-3e26ef856bc1" providerId="ADAL" clId="{DB14E733-A9E3-472C-9DB5-02506C883BE3}" dt="2025-03-27T16:03:54.973" v="1570" actId="1076"/>
          <ac:picMkLst>
            <pc:docMk/>
            <pc:sldMk cId="4138613955" sldId="287"/>
            <ac:picMk id="5" creationId="{E7047B52-E0B8-E131-FCC7-6400F7A1A7BB}"/>
          </ac:picMkLst>
        </pc:picChg>
      </pc:sldChg>
      <pc:sldChg chg="addSp modSp new mod">
        <pc:chgData name="Giuliano Tallone" userId="d3c7d745-dea0-4eb9-993c-3e26ef856bc1" providerId="ADAL" clId="{DB14E733-A9E3-472C-9DB5-02506C883BE3}" dt="2025-03-27T16:07:47.166" v="1599" actId="1076"/>
        <pc:sldMkLst>
          <pc:docMk/>
          <pc:sldMk cId="1004063787" sldId="288"/>
        </pc:sldMkLst>
        <pc:spChg chg="add mod">
          <ac:chgData name="Giuliano Tallone" userId="d3c7d745-dea0-4eb9-993c-3e26ef856bc1" providerId="ADAL" clId="{DB14E733-A9E3-472C-9DB5-02506C883BE3}" dt="2025-03-27T16:07:47.166" v="1599" actId="1076"/>
          <ac:spMkLst>
            <pc:docMk/>
            <pc:sldMk cId="1004063787" sldId="288"/>
            <ac:spMk id="5" creationId="{2895322B-91B6-2854-07A9-51336D946932}"/>
          </ac:spMkLst>
        </pc:spChg>
        <pc:spChg chg="add mod">
          <ac:chgData name="Giuliano Tallone" userId="d3c7d745-dea0-4eb9-993c-3e26ef856bc1" providerId="ADAL" clId="{DB14E733-A9E3-472C-9DB5-02506C883BE3}" dt="2025-03-27T16:07:30.128" v="1594" actId="123"/>
          <ac:spMkLst>
            <pc:docMk/>
            <pc:sldMk cId="1004063787" sldId="288"/>
            <ac:spMk id="7" creationId="{A06C6A82-6A53-C699-263C-3DF092BB305B}"/>
          </ac:spMkLst>
        </pc:spChg>
        <pc:picChg chg="add mod">
          <ac:chgData name="Giuliano Tallone" userId="d3c7d745-dea0-4eb9-993c-3e26ef856bc1" providerId="ADAL" clId="{DB14E733-A9E3-472C-9DB5-02506C883BE3}" dt="2025-03-27T16:07:01.415" v="1584" actId="1076"/>
          <ac:picMkLst>
            <pc:docMk/>
            <pc:sldMk cId="1004063787" sldId="288"/>
            <ac:picMk id="3" creationId="{D125FFA8-2D92-2CB3-98EF-6D009F82DA0F}"/>
          </ac:picMkLst>
        </pc:picChg>
      </pc:sldChg>
      <pc:sldChg chg="addSp delSp modSp add mod">
        <pc:chgData name="Giuliano Tallone" userId="d3c7d745-dea0-4eb9-993c-3e26ef856bc1" providerId="ADAL" clId="{DB14E733-A9E3-472C-9DB5-02506C883BE3}" dt="2025-03-27T16:09:16.741" v="1610" actId="14100"/>
        <pc:sldMkLst>
          <pc:docMk/>
          <pc:sldMk cId="794803653" sldId="289"/>
        </pc:sldMkLst>
        <pc:spChg chg="del">
          <ac:chgData name="Giuliano Tallone" userId="d3c7d745-dea0-4eb9-993c-3e26ef856bc1" providerId="ADAL" clId="{DB14E733-A9E3-472C-9DB5-02506C883BE3}" dt="2025-03-27T16:09:05.971" v="1604" actId="478"/>
          <ac:spMkLst>
            <pc:docMk/>
            <pc:sldMk cId="794803653" sldId="289"/>
            <ac:spMk id="7" creationId="{A8BD81BE-6664-4120-F804-0F96E1104769}"/>
          </ac:spMkLst>
        </pc:spChg>
        <pc:picChg chg="del">
          <ac:chgData name="Giuliano Tallone" userId="d3c7d745-dea0-4eb9-993c-3e26ef856bc1" providerId="ADAL" clId="{DB14E733-A9E3-472C-9DB5-02506C883BE3}" dt="2025-03-27T16:09:03.650" v="1603" actId="478"/>
          <ac:picMkLst>
            <pc:docMk/>
            <pc:sldMk cId="794803653" sldId="289"/>
            <ac:picMk id="3" creationId="{1970538A-35B7-A5C5-B516-7EA806ACF45A}"/>
          </ac:picMkLst>
        </pc:picChg>
        <pc:picChg chg="add mod">
          <ac:chgData name="Giuliano Tallone" userId="d3c7d745-dea0-4eb9-993c-3e26ef856bc1" providerId="ADAL" clId="{DB14E733-A9E3-472C-9DB5-02506C883BE3}" dt="2025-03-27T16:09:16.741" v="1610" actId="14100"/>
          <ac:picMkLst>
            <pc:docMk/>
            <pc:sldMk cId="794803653" sldId="289"/>
            <ac:picMk id="4" creationId="{10BFEE09-6AA3-284E-92B2-C684E4D6AAA6}"/>
          </ac:picMkLst>
        </pc:picChg>
      </pc:sldChg>
      <pc:sldChg chg="addSp delSp modSp add mod">
        <pc:chgData name="Giuliano Tallone" userId="d3c7d745-dea0-4eb9-993c-3e26ef856bc1" providerId="ADAL" clId="{DB14E733-A9E3-472C-9DB5-02506C883BE3}" dt="2025-03-27T16:12:20.436" v="1635" actId="1076"/>
        <pc:sldMkLst>
          <pc:docMk/>
          <pc:sldMk cId="4205131210" sldId="290"/>
        </pc:sldMkLst>
        <pc:picChg chg="add mod">
          <ac:chgData name="Giuliano Tallone" userId="d3c7d745-dea0-4eb9-993c-3e26ef856bc1" providerId="ADAL" clId="{DB14E733-A9E3-472C-9DB5-02506C883BE3}" dt="2025-03-27T16:12:20.436" v="1635" actId="1076"/>
          <ac:picMkLst>
            <pc:docMk/>
            <pc:sldMk cId="4205131210" sldId="290"/>
            <ac:picMk id="3" creationId="{81ED6EFE-03E7-26AF-B032-CD85EABA7F13}"/>
          </ac:picMkLst>
        </pc:picChg>
        <pc:picChg chg="del">
          <ac:chgData name="Giuliano Tallone" userId="d3c7d745-dea0-4eb9-993c-3e26ef856bc1" providerId="ADAL" clId="{DB14E733-A9E3-472C-9DB5-02506C883BE3}" dt="2025-03-27T16:12:11.364" v="1630" actId="478"/>
          <ac:picMkLst>
            <pc:docMk/>
            <pc:sldMk cId="4205131210" sldId="290"/>
            <ac:picMk id="4" creationId="{FA7E9413-D3EE-1AA9-DB16-DCCCE2D37ED5}"/>
          </ac:picMkLst>
        </pc:picChg>
      </pc:sldChg>
      <pc:sldChg chg="addSp modSp new mod">
        <pc:chgData name="Giuliano Tallone" userId="d3c7d745-dea0-4eb9-993c-3e26ef856bc1" providerId="ADAL" clId="{DB14E733-A9E3-472C-9DB5-02506C883BE3}" dt="2025-03-27T16:39:58.361" v="1810" actId="1076"/>
        <pc:sldMkLst>
          <pc:docMk/>
          <pc:sldMk cId="1461159904" sldId="291"/>
        </pc:sldMkLst>
        <pc:spChg chg="add mod">
          <ac:chgData name="Giuliano Tallone" userId="d3c7d745-dea0-4eb9-993c-3e26ef856bc1" providerId="ADAL" clId="{DB14E733-A9E3-472C-9DB5-02506C883BE3}" dt="2025-03-27T16:32:03.885" v="1799" actId="113"/>
          <ac:spMkLst>
            <pc:docMk/>
            <pc:sldMk cId="1461159904" sldId="291"/>
            <ac:spMk id="7" creationId="{3458B89B-62BD-2C91-AF33-87D6C1D3BBCA}"/>
          </ac:spMkLst>
        </pc:spChg>
        <pc:spChg chg="add mod">
          <ac:chgData name="Giuliano Tallone" userId="d3c7d745-dea0-4eb9-993c-3e26ef856bc1" providerId="ADAL" clId="{DB14E733-A9E3-472C-9DB5-02506C883BE3}" dt="2025-03-27T16:39:58.361" v="1810" actId="1076"/>
          <ac:spMkLst>
            <pc:docMk/>
            <pc:sldMk cId="1461159904" sldId="291"/>
            <ac:spMk id="10" creationId="{1F95B79C-28B0-4A6C-E298-E5A544974166}"/>
          </ac:spMkLst>
        </pc:spChg>
        <pc:picChg chg="add mod">
          <ac:chgData name="Giuliano Tallone" userId="d3c7d745-dea0-4eb9-993c-3e26ef856bc1" providerId="ADAL" clId="{DB14E733-A9E3-472C-9DB5-02506C883BE3}" dt="2025-03-27T16:31:52.819" v="1797" actId="1076"/>
          <ac:picMkLst>
            <pc:docMk/>
            <pc:sldMk cId="1461159904" sldId="291"/>
            <ac:picMk id="3" creationId="{D9D58582-C68C-633D-A8C4-F0766D32E479}"/>
          </ac:picMkLst>
        </pc:picChg>
        <pc:picChg chg="add mod">
          <ac:chgData name="Giuliano Tallone" userId="d3c7d745-dea0-4eb9-993c-3e26ef856bc1" providerId="ADAL" clId="{DB14E733-A9E3-472C-9DB5-02506C883BE3}" dt="2025-03-27T16:29:37.595" v="1771" actId="14100"/>
          <ac:picMkLst>
            <pc:docMk/>
            <pc:sldMk cId="1461159904" sldId="291"/>
            <ac:picMk id="5" creationId="{0BACD96D-FF15-FE71-9763-5C8DBB2051AF}"/>
          </ac:picMkLst>
        </pc:picChg>
        <pc:picChg chg="add mod">
          <ac:chgData name="Giuliano Tallone" userId="d3c7d745-dea0-4eb9-993c-3e26ef856bc1" providerId="ADAL" clId="{DB14E733-A9E3-472C-9DB5-02506C883BE3}" dt="2025-03-27T16:39:21.707" v="1800" actId="1076"/>
          <ac:picMkLst>
            <pc:docMk/>
            <pc:sldMk cId="1461159904" sldId="291"/>
            <ac:picMk id="8" creationId="{B2CDDF12-40DF-05DF-105B-8652F672A899}"/>
          </ac:picMkLst>
        </pc:picChg>
      </pc:sldChg>
      <pc:sldChg chg="addSp delSp modSp add mod">
        <pc:chgData name="Giuliano Tallone" userId="d3c7d745-dea0-4eb9-993c-3e26ef856bc1" providerId="ADAL" clId="{DB14E733-A9E3-472C-9DB5-02506C883BE3}" dt="2025-03-27T16:27:33.590" v="1764" actId="113"/>
        <pc:sldMkLst>
          <pc:docMk/>
          <pc:sldMk cId="1595920220" sldId="292"/>
        </pc:sldMkLst>
        <pc:spChg chg="mod">
          <ac:chgData name="Giuliano Tallone" userId="d3c7d745-dea0-4eb9-993c-3e26ef856bc1" providerId="ADAL" clId="{DB14E733-A9E3-472C-9DB5-02506C883BE3}" dt="2025-03-27T16:25:47.755" v="1728" actId="20577"/>
          <ac:spMkLst>
            <pc:docMk/>
            <pc:sldMk cId="1595920220" sldId="292"/>
            <ac:spMk id="3" creationId="{418425EC-EA06-DB06-B50B-CF95FD401C48}"/>
          </ac:spMkLst>
        </pc:spChg>
        <pc:spChg chg="add mod">
          <ac:chgData name="Giuliano Tallone" userId="d3c7d745-dea0-4eb9-993c-3e26ef856bc1" providerId="ADAL" clId="{DB14E733-A9E3-472C-9DB5-02506C883BE3}" dt="2025-03-27T16:27:33.590" v="1764" actId="113"/>
          <ac:spMkLst>
            <pc:docMk/>
            <pc:sldMk cId="1595920220" sldId="292"/>
            <ac:spMk id="6" creationId="{44954CFD-2AD3-F04A-2F0E-E4185FAF18DE}"/>
          </ac:spMkLst>
        </pc:spChg>
        <pc:picChg chg="del">
          <ac:chgData name="Giuliano Tallone" userId="d3c7d745-dea0-4eb9-993c-3e26ef856bc1" providerId="ADAL" clId="{DB14E733-A9E3-472C-9DB5-02506C883BE3}" dt="2025-03-27T16:25:18.828" v="1721" actId="478"/>
          <ac:picMkLst>
            <pc:docMk/>
            <pc:sldMk cId="1595920220" sldId="292"/>
            <ac:picMk id="5" creationId="{D1AC1E9D-1EFC-413F-D528-E5239528B131}"/>
          </ac:picMkLst>
        </pc:picChg>
        <pc:picChg chg="del">
          <ac:chgData name="Giuliano Tallone" userId="d3c7d745-dea0-4eb9-993c-3e26ef856bc1" providerId="ADAL" clId="{DB14E733-A9E3-472C-9DB5-02506C883BE3}" dt="2025-03-27T16:25:43.377" v="1727" actId="478"/>
          <ac:picMkLst>
            <pc:docMk/>
            <pc:sldMk cId="1595920220" sldId="292"/>
            <ac:picMk id="7" creationId="{6764F3E7-C75D-2D6C-FD5C-8496E0552336}"/>
          </ac:picMkLst>
        </pc:picChg>
        <pc:picChg chg="del">
          <ac:chgData name="Giuliano Tallone" userId="d3c7d745-dea0-4eb9-993c-3e26ef856bc1" providerId="ADAL" clId="{DB14E733-A9E3-472C-9DB5-02506C883BE3}" dt="2025-03-27T16:25:42.809" v="1726" actId="478"/>
          <ac:picMkLst>
            <pc:docMk/>
            <pc:sldMk cId="1595920220" sldId="292"/>
            <ac:picMk id="9" creationId="{AD6C2EE3-2D68-B4B8-A0E3-00896FA683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71574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376970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36200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1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1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3">
            <a:lum/>
          </a:blip>
          <a:srcRect/>
          <a:stretch>
            <a:fillRect/>
          </a:stretch>
        </a:blip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l"/>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tourismdataspace-csa.e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ourism4-0.org/t4-0-projects/d3hub/" TargetMode="External"/><Relationship Id="rId2" Type="http://schemas.openxmlformats.org/officeDocument/2006/relationships/hyperlink" Target="https://www.d3hub-competencecentre.eu/" TargetMode="Externa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ferdinando.rossi@regione.lazio.it" TargetMode="External"/><Relationship Id="rId2" Type="http://schemas.openxmlformats.org/officeDocument/2006/relationships/hyperlink" Target="https://www.regione.lazio.it/" TargetMode="Externa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mailto:gtallone@regione.lazio.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sustainable-tourism.interreg-euro-med.eu/tourism-observatori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2" name="Google Shape;55;p1">
            <a:extLst>
              <a:ext uri="{FF2B5EF4-FFF2-40B4-BE49-F238E27FC236}">
                <a16:creationId xmlns:a16="http://schemas.microsoft.com/office/drawing/2014/main" id="{9808AA93-36C9-E144-D92F-4F794791EDF4}"/>
              </a:ext>
            </a:extLst>
          </p:cNvPr>
          <p:cNvSpPr txBox="1"/>
          <p:nvPr/>
        </p:nvSpPr>
        <p:spPr>
          <a:xfrm>
            <a:off x="500185" y="844062"/>
            <a:ext cx="6908800" cy="1846629"/>
          </a:xfrm>
          <a:prstGeom prst="rect">
            <a:avLst/>
          </a:prstGeom>
          <a:noFill/>
          <a:ln>
            <a:noFill/>
          </a:ln>
        </p:spPr>
        <p:txBody>
          <a:bodyPr spcFirstLastPara="1" wrap="square" lIns="91425" tIns="91425" rIns="91425" bIns="91425" anchor="t" anchorCtr="0">
            <a:spAutoFit/>
          </a:bodyPr>
          <a:lstStyle/>
          <a:p>
            <a:pPr algn="ctr"/>
            <a:r>
              <a:rPr lang="en-US" sz="1800" b="0" i="0" u="none" strike="noStrike" baseline="0" dirty="0">
                <a:solidFill>
                  <a:srgbClr val="000000"/>
                </a:solidFill>
                <a:latin typeface="Aptos" panose="020B0004020202020204" pitchFamily="34" charset="0"/>
              </a:rPr>
              <a:t> </a:t>
            </a:r>
            <a:r>
              <a:rPr lang="en-US" sz="2800" b="1" i="1" u="none" strike="noStrike" baseline="0" dirty="0">
                <a:solidFill>
                  <a:srgbClr val="001F5F"/>
                </a:solidFill>
                <a:latin typeface="Aptos" panose="020B0004020202020204" pitchFamily="34" charset="0"/>
              </a:rPr>
              <a:t>The strategic importance of a Network of Observatories in Sustainable Tourism: </a:t>
            </a:r>
            <a:r>
              <a:rPr lang="en-US" sz="2400" b="1" i="1" dirty="0">
                <a:solidFill>
                  <a:srgbClr val="001F5F"/>
                </a:solidFill>
                <a:latin typeface="Aptos" panose="020B0004020202020204" pitchFamily="34" charset="0"/>
              </a:rPr>
              <a:t>C</a:t>
            </a:r>
            <a:r>
              <a:rPr lang="en-US" sz="2400" b="1" i="1" u="none" strike="noStrike" baseline="0" dirty="0">
                <a:solidFill>
                  <a:srgbClr val="001F5F"/>
                </a:solidFill>
                <a:latin typeface="Aptos" panose="020B0004020202020204" pitchFamily="34" charset="0"/>
              </a:rPr>
              <a:t>hallenges and issues involved </a:t>
            </a:r>
          </a:p>
          <a:p>
            <a:pPr algn="ctr"/>
            <a:r>
              <a:rPr lang="en-US" sz="2400" b="1" i="1" u="none" strike="noStrike" baseline="0" dirty="0">
                <a:solidFill>
                  <a:srgbClr val="001F5F"/>
                </a:solidFill>
                <a:latin typeface="Aptos" panose="020B0004020202020204" pitchFamily="34" charset="0"/>
              </a:rPr>
              <a:t>and possible solutions</a:t>
            </a:r>
            <a:endParaRPr lang="en-GB" sz="2400" b="1" dirty="0">
              <a:latin typeface="Montserrat"/>
              <a:ea typeface="Montserrat"/>
              <a:cs typeface="Montserrat"/>
              <a:sym typeface="Montserrat"/>
            </a:endParaRPr>
          </a:p>
        </p:txBody>
      </p:sp>
      <p:sp>
        <p:nvSpPr>
          <p:cNvPr id="3" name="Google Shape;56;p1">
            <a:extLst>
              <a:ext uri="{FF2B5EF4-FFF2-40B4-BE49-F238E27FC236}">
                <a16:creationId xmlns:a16="http://schemas.microsoft.com/office/drawing/2014/main" id="{3EA64257-1CB3-B2C2-F6A1-0AB138F364B9}"/>
              </a:ext>
            </a:extLst>
          </p:cNvPr>
          <p:cNvSpPr txBox="1"/>
          <p:nvPr/>
        </p:nvSpPr>
        <p:spPr>
          <a:xfrm>
            <a:off x="287943" y="2751365"/>
            <a:ext cx="7501800" cy="830966"/>
          </a:xfrm>
          <a:prstGeom prst="rect">
            <a:avLst/>
          </a:prstGeom>
          <a:noFill/>
          <a:ln>
            <a:noFill/>
          </a:ln>
        </p:spPr>
        <p:txBody>
          <a:bodyPr spcFirstLastPara="1" wrap="square" lIns="91425" tIns="91425" rIns="91425" bIns="91425" anchor="t" anchorCtr="0">
            <a:spAutoFit/>
          </a:bodyPr>
          <a:lstStyle/>
          <a:p>
            <a:pPr algn="ctr">
              <a:buSzPts val="1400"/>
            </a:pPr>
            <a:r>
              <a:rPr lang="it-IT" b="1" dirty="0">
                <a:solidFill>
                  <a:srgbClr val="D592AA"/>
                </a:solidFill>
                <a:latin typeface="Montserrat"/>
                <a:ea typeface="Montserrat"/>
                <a:cs typeface="Montserrat"/>
                <a:sym typeface="Montserrat"/>
              </a:rPr>
              <a:t>Giuliano Tallone</a:t>
            </a:r>
            <a:endParaRPr lang="es-ES" b="1" dirty="0">
              <a:solidFill>
                <a:srgbClr val="D592AA"/>
              </a:solidFill>
              <a:latin typeface="Montserrat"/>
              <a:ea typeface="Montserrat"/>
              <a:cs typeface="Montserrat"/>
              <a:sym typeface="Montserrat"/>
            </a:endParaRPr>
          </a:p>
          <a:p>
            <a:pPr marL="0" marR="0" lvl="0" indent="0" algn="ctr" rtl="0">
              <a:lnSpc>
                <a:spcPct val="100000"/>
              </a:lnSpc>
              <a:spcBef>
                <a:spcPts val="0"/>
              </a:spcBef>
              <a:spcAft>
                <a:spcPts val="0"/>
              </a:spcAft>
              <a:buClr>
                <a:srgbClr val="000000"/>
              </a:buClr>
              <a:buSzPts val="1400"/>
              <a:buFont typeface="Arial"/>
              <a:buNone/>
            </a:pPr>
            <a:r>
              <a:rPr lang="it-IT" b="1" dirty="0">
                <a:solidFill>
                  <a:srgbClr val="D592AA"/>
                </a:solidFill>
                <a:latin typeface="Montserrat"/>
                <a:ea typeface="Montserrat"/>
                <a:cs typeface="Montserrat"/>
                <a:sym typeface="Montserrat"/>
              </a:rPr>
              <a:t>D4T– </a:t>
            </a:r>
            <a:r>
              <a:rPr lang="it-IT" b="1" dirty="0" err="1">
                <a:solidFill>
                  <a:srgbClr val="D592AA"/>
                </a:solidFill>
                <a:latin typeface="Montserrat"/>
                <a:ea typeface="Montserrat"/>
                <a:cs typeface="Montserrat"/>
                <a:sym typeface="Montserrat"/>
              </a:rPr>
              <a:t>REGLAZ</a:t>
            </a:r>
            <a:r>
              <a:rPr lang="it-IT" b="1" dirty="0">
                <a:solidFill>
                  <a:srgbClr val="D592AA"/>
                </a:solidFill>
                <a:latin typeface="Montserrat"/>
                <a:ea typeface="Montserrat"/>
                <a:cs typeface="Montserrat"/>
                <a:sym typeface="Montserrat"/>
              </a:rPr>
              <a:t> - Italy</a:t>
            </a: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dirty="0">
              <a:solidFill>
                <a:srgbClr val="D592AA"/>
              </a:solidFill>
              <a:latin typeface="Montserrat"/>
              <a:ea typeface="Montserrat"/>
              <a:cs typeface="Montserrat"/>
              <a:sym typeface="Montserrat"/>
            </a:endParaRPr>
          </a:p>
        </p:txBody>
      </p:sp>
      <p:sp>
        <p:nvSpPr>
          <p:cNvPr id="4" name="Google Shape;57;p1">
            <a:extLst>
              <a:ext uri="{FF2B5EF4-FFF2-40B4-BE49-F238E27FC236}">
                <a16:creationId xmlns:a16="http://schemas.microsoft.com/office/drawing/2014/main" id="{92C5A416-2180-A393-A4AE-6F8B1F038676}"/>
              </a:ext>
            </a:extLst>
          </p:cNvPr>
          <p:cNvSpPr txBox="1"/>
          <p:nvPr/>
        </p:nvSpPr>
        <p:spPr>
          <a:xfrm>
            <a:off x="199155" y="3686053"/>
            <a:ext cx="7465931" cy="58474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en-GB" dirty="0">
                <a:effectLst/>
                <a:latin typeface="Montserrat" panose="00000500000000000000" pitchFamily="2" charset="0"/>
                <a:ea typeface="Calibri" panose="020F0502020204030204" pitchFamily="34" charset="0"/>
                <a:cs typeface="Times New Roman" panose="02020603050405020304" pitchFamily="18" charset="0"/>
              </a:rPr>
              <a:t>Online webinar</a:t>
            </a:r>
            <a:endParaRPr lang="en-GB" sz="1200" spc="-10" dirty="0">
              <a:solidFill>
                <a:schemeClr val="tx1"/>
              </a:solidFill>
              <a:latin typeface="Montserrat" panose="00000500000000000000" pitchFamily="2" charset="0"/>
              <a:ea typeface="Calibri" panose="020F0502020204030204" pitchFamily="34"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1000"/>
              <a:buFont typeface="Arial"/>
              <a:buNone/>
            </a:pPr>
            <a:r>
              <a:rPr lang="it-IT" sz="1200" spc="-10" dirty="0">
                <a:solidFill>
                  <a:schemeClr val="tx1"/>
                </a:solidFill>
                <a:effectLst/>
                <a:latin typeface="Montserrat" panose="00000500000000000000" pitchFamily="2" charset="0"/>
                <a:ea typeface="Calibri" panose="020F0502020204030204" pitchFamily="34" charset="0"/>
                <a:cs typeface="Times New Roman" panose="02020603050405020304" pitchFamily="18" charset="0"/>
              </a:rPr>
              <a:t>March</a:t>
            </a:r>
            <a:r>
              <a:rPr lang="es-ES" sz="1200" dirty="0">
                <a:solidFill>
                  <a:schemeClr val="dk1"/>
                </a:solidFill>
                <a:latin typeface="Montserrat" panose="00000500000000000000" pitchFamily="2" charset="0"/>
                <a:ea typeface="Montserrat"/>
                <a:cs typeface="Montserrat"/>
                <a:sym typeface="Montserrat"/>
              </a:rPr>
              <a:t> 28th, 2025</a:t>
            </a:r>
            <a:endParaRPr sz="1200" dirty="0">
              <a:solidFill>
                <a:schemeClr val="dk1"/>
              </a:solidFill>
              <a:latin typeface="Montserrat" panose="00000500000000000000" pitchFamily="2" charset="0"/>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125FFA8-2D92-2CB3-98EF-6D009F82DA0F}"/>
              </a:ext>
            </a:extLst>
          </p:cNvPr>
          <p:cNvPicPr>
            <a:picLocks noChangeAspect="1"/>
          </p:cNvPicPr>
          <p:nvPr/>
        </p:nvPicPr>
        <p:blipFill>
          <a:blip r:embed="rId2"/>
          <a:stretch>
            <a:fillRect/>
          </a:stretch>
        </p:blipFill>
        <p:spPr>
          <a:xfrm>
            <a:off x="3113315" y="1027753"/>
            <a:ext cx="5925875" cy="2796762"/>
          </a:xfrm>
          <a:prstGeom prst="rect">
            <a:avLst/>
          </a:prstGeom>
        </p:spPr>
      </p:pic>
      <p:sp>
        <p:nvSpPr>
          <p:cNvPr id="5" name="CasellaDiTesto 4">
            <a:extLst>
              <a:ext uri="{FF2B5EF4-FFF2-40B4-BE49-F238E27FC236}">
                <a16:creationId xmlns:a16="http://schemas.microsoft.com/office/drawing/2014/main" id="{2895322B-91B6-2854-07A9-51336D946932}"/>
              </a:ext>
            </a:extLst>
          </p:cNvPr>
          <p:cNvSpPr txBox="1"/>
          <p:nvPr/>
        </p:nvSpPr>
        <p:spPr>
          <a:xfrm>
            <a:off x="1371599" y="3977247"/>
            <a:ext cx="4332515" cy="276999"/>
          </a:xfrm>
          <a:prstGeom prst="rect">
            <a:avLst/>
          </a:prstGeom>
          <a:noFill/>
        </p:spPr>
        <p:txBody>
          <a:bodyPr wrap="square">
            <a:spAutoFit/>
          </a:bodyPr>
          <a:lstStyle/>
          <a:p>
            <a:r>
              <a:rPr lang="it-IT" sz="1200" dirty="0">
                <a:solidFill>
                  <a:srgbClr val="00B0F0"/>
                </a:solidFill>
              </a:rPr>
              <a:t>https://tourism-dashboard.ec.europa.eu/?lng=en&amp;ctx=tourism</a:t>
            </a:r>
          </a:p>
        </p:txBody>
      </p:sp>
      <p:sp>
        <p:nvSpPr>
          <p:cNvPr id="7" name="CasellaDiTesto 6">
            <a:extLst>
              <a:ext uri="{FF2B5EF4-FFF2-40B4-BE49-F238E27FC236}">
                <a16:creationId xmlns:a16="http://schemas.microsoft.com/office/drawing/2014/main" id="{A06C6A82-6A53-C699-263C-3DF092BB305B}"/>
              </a:ext>
            </a:extLst>
          </p:cNvPr>
          <p:cNvSpPr txBox="1"/>
          <p:nvPr/>
        </p:nvSpPr>
        <p:spPr>
          <a:xfrm>
            <a:off x="104810" y="751981"/>
            <a:ext cx="2819819" cy="3231654"/>
          </a:xfrm>
          <a:prstGeom prst="rect">
            <a:avLst/>
          </a:prstGeom>
          <a:noFill/>
        </p:spPr>
        <p:txBody>
          <a:bodyPr wrap="square">
            <a:spAutoFit/>
          </a:bodyPr>
          <a:lstStyle/>
          <a:p>
            <a:pPr algn="just"/>
            <a:r>
              <a:rPr lang="en-US" sz="1200" dirty="0"/>
              <a:t>The </a:t>
            </a:r>
            <a:r>
              <a:rPr lang="en-US" sz="1200" b="1" dirty="0"/>
              <a:t>EU Tourism Dashboard </a:t>
            </a:r>
            <a:r>
              <a:rPr lang="en-US" sz="1200" dirty="0"/>
              <a:t>offers interactive </a:t>
            </a:r>
            <a:r>
              <a:rPr lang="en-US" sz="1200" dirty="0" err="1"/>
              <a:t>visualisations</a:t>
            </a:r>
            <a:r>
              <a:rPr lang="en-US" sz="1200" dirty="0"/>
              <a:t> of data and indicators relevant for the European tourism ecosystem. Its primary aim is to promote and monitor the green and digital transitions and socio-economic resilience of European tourism, and to support decision makers and operators in the field to steer evidence-based policies and strategies.</a:t>
            </a:r>
          </a:p>
          <a:p>
            <a:pPr algn="just"/>
            <a:endParaRPr lang="en-US" sz="1200" dirty="0"/>
          </a:p>
          <a:p>
            <a:pPr algn="just"/>
            <a:r>
              <a:rPr lang="en-US" sz="1200" dirty="0"/>
              <a:t>The platform also provides a set of basic descriptors on the characteristics of tourist destinations in terms of demand, supply and tourism offer. It covers all the EU countries, Iceland, Norway and Switzerland.</a:t>
            </a:r>
            <a:endParaRPr lang="it-IT" sz="1200" dirty="0"/>
          </a:p>
        </p:txBody>
      </p:sp>
    </p:spTree>
    <p:extLst>
      <p:ext uri="{BB962C8B-B14F-4D97-AF65-F5344CB8AC3E}">
        <p14:creationId xmlns:p14="http://schemas.microsoft.com/office/powerpoint/2010/main" val="100406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57263-7F42-7222-4663-5E5FB5AAE8F2}"/>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C0394C8A-6E7B-9F15-1433-7B52896E035E}"/>
              </a:ext>
            </a:extLst>
          </p:cNvPr>
          <p:cNvSpPr txBox="1"/>
          <p:nvPr/>
        </p:nvSpPr>
        <p:spPr>
          <a:xfrm>
            <a:off x="1371599" y="3977247"/>
            <a:ext cx="4332515" cy="276999"/>
          </a:xfrm>
          <a:prstGeom prst="rect">
            <a:avLst/>
          </a:prstGeom>
          <a:noFill/>
        </p:spPr>
        <p:txBody>
          <a:bodyPr wrap="square">
            <a:spAutoFit/>
          </a:bodyPr>
          <a:lstStyle/>
          <a:p>
            <a:r>
              <a:rPr lang="it-IT" sz="1200" dirty="0">
                <a:solidFill>
                  <a:srgbClr val="00B0F0"/>
                </a:solidFill>
              </a:rPr>
              <a:t>https://tourism-dashboard.ec.europa.eu/?lng=en&amp;ctx=tourism</a:t>
            </a:r>
          </a:p>
        </p:txBody>
      </p:sp>
      <p:pic>
        <p:nvPicPr>
          <p:cNvPr id="4" name="Immagine 3">
            <a:extLst>
              <a:ext uri="{FF2B5EF4-FFF2-40B4-BE49-F238E27FC236}">
                <a16:creationId xmlns:a16="http://schemas.microsoft.com/office/drawing/2014/main" id="{10BFEE09-6AA3-284E-92B2-C684E4D6AAA6}"/>
              </a:ext>
            </a:extLst>
          </p:cNvPr>
          <p:cNvPicPr>
            <a:picLocks noChangeAspect="1"/>
          </p:cNvPicPr>
          <p:nvPr/>
        </p:nvPicPr>
        <p:blipFill>
          <a:blip r:embed="rId2"/>
          <a:stretch>
            <a:fillRect/>
          </a:stretch>
        </p:blipFill>
        <p:spPr>
          <a:xfrm>
            <a:off x="884967" y="768030"/>
            <a:ext cx="6255353" cy="3209217"/>
          </a:xfrm>
          <a:prstGeom prst="rect">
            <a:avLst/>
          </a:prstGeom>
        </p:spPr>
      </p:pic>
    </p:spTree>
    <p:extLst>
      <p:ext uri="{BB962C8B-B14F-4D97-AF65-F5344CB8AC3E}">
        <p14:creationId xmlns:p14="http://schemas.microsoft.com/office/powerpoint/2010/main" val="794803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01D8B-1B13-7BD3-8C8E-BC11522160DB}"/>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7A64AD80-D373-97A2-3C66-C52B2A89DC29}"/>
              </a:ext>
            </a:extLst>
          </p:cNvPr>
          <p:cNvSpPr txBox="1"/>
          <p:nvPr/>
        </p:nvSpPr>
        <p:spPr>
          <a:xfrm>
            <a:off x="1371599" y="3977247"/>
            <a:ext cx="4332515" cy="276999"/>
          </a:xfrm>
          <a:prstGeom prst="rect">
            <a:avLst/>
          </a:prstGeom>
          <a:noFill/>
        </p:spPr>
        <p:txBody>
          <a:bodyPr wrap="square">
            <a:spAutoFit/>
          </a:bodyPr>
          <a:lstStyle/>
          <a:p>
            <a:r>
              <a:rPr lang="it-IT" sz="1200" dirty="0">
                <a:solidFill>
                  <a:srgbClr val="00B0F0"/>
                </a:solidFill>
              </a:rPr>
              <a:t>https://tourism-dashboard.ec.europa.eu/?lng=en&amp;ctx=tourism</a:t>
            </a:r>
          </a:p>
        </p:txBody>
      </p:sp>
      <p:pic>
        <p:nvPicPr>
          <p:cNvPr id="3" name="Immagine 2">
            <a:extLst>
              <a:ext uri="{FF2B5EF4-FFF2-40B4-BE49-F238E27FC236}">
                <a16:creationId xmlns:a16="http://schemas.microsoft.com/office/drawing/2014/main" id="{81ED6EFE-03E7-26AF-B032-CD85EABA7F13}"/>
              </a:ext>
            </a:extLst>
          </p:cNvPr>
          <p:cNvPicPr>
            <a:picLocks noChangeAspect="1"/>
          </p:cNvPicPr>
          <p:nvPr/>
        </p:nvPicPr>
        <p:blipFill>
          <a:blip r:embed="rId2"/>
          <a:stretch>
            <a:fillRect/>
          </a:stretch>
        </p:blipFill>
        <p:spPr>
          <a:xfrm>
            <a:off x="1008742" y="718379"/>
            <a:ext cx="5805715" cy="3258868"/>
          </a:xfrm>
          <a:prstGeom prst="rect">
            <a:avLst/>
          </a:prstGeom>
        </p:spPr>
      </p:pic>
    </p:spTree>
    <p:extLst>
      <p:ext uri="{BB962C8B-B14F-4D97-AF65-F5344CB8AC3E}">
        <p14:creationId xmlns:p14="http://schemas.microsoft.com/office/powerpoint/2010/main" val="42051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023C06-EBD3-5420-E24F-AF740D2989C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741A612-7A27-C9AF-57AA-C87F017D8884}"/>
              </a:ext>
            </a:extLst>
          </p:cNvPr>
          <p:cNvSpPr>
            <a:spLocks noGrp="1"/>
          </p:cNvSpPr>
          <p:nvPr>
            <p:ph type="title"/>
          </p:nvPr>
        </p:nvSpPr>
        <p:spPr>
          <a:xfrm>
            <a:off x="493486" y="1069033"/>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a:t>
            </a:r>
            <a:r>
              <a:rPr lang="it-IT" sz="2400" b="1" dirty="0" err="1">
                <a:solidFill>
                  <a:schemeClr val="accent1">
                    <a:lumMod val="50000"/>
                  </a:schemeClr>
                </a:solidFill>
                <a:latin typeface="Montserrat" panose="00000500000000000000" pitchFamily="2" charset="0"/>
                <a:cs typeface="Times New Roman" panose="02020603050405020304" pitchFamily="18" charset="0"/>
              </a:rPr>
              <a:t>program</a:t>
            </a:r>
            <a:r>
              <a:rPr lang="it-IT" sz="2400" b="1" dirty="0">
                <a:solidFill>
                  <a:schemeClr val="accent1">
                    <a:lumMod val="50000"/>
                  </a:schemeClr>
                </a:solidFill>
                <a:latin typeface="Montserrat" panose="00000500000000000000" pitchFamily="2" charset="0"/>
                <a:cs typeface="Times New Roman" panose="02020603050405020304" pitchFamily="18" charset="0"/>
              </a:rPr>
              <a:t> scenario</a:t>
            </a:r>
          </a:p>
        </p:txBody>
      </p:sp>
      <p:sp>
        <p:nvSpPr>
          <p:cNvPr id="3" name="CasellaDiTesto 2">
            <a:extLst>
              <a:ext uri="{FF2B5EF4-FFF2-40B4-BE49-F238E27FC236}">
                <a16:creationId xmlns:a16="http://schemas.microsoft.com/office/drawing/2014/main" id="{67469230-AA05-17D4-FE85-2BB8ED987936}"/>
              </a:ext>
            </a:extLst>
          </p:cNvPr>
          <p:cNvSpPr txBox="1"/>
          <p:nvPr/>
        </p:nvSpPr>
        <p:spPr>
          <a:xfrm>
            <a:off x="609600" y="1632857"/>
            <a:ext cx="6400800" cy="2534027"/>
          </a:xfrm>
          <a:prstGeom prst="rect">
            <a:avLst/>
          </a:prstGeom>
          <a:noFill/>
        </p:spPr>
        <p:txBody>
          <a:bodyPr wrap="square" rtlCol="0">
            <a:spAutoFit/>
          </a:bodyPr>
          <a:lstStyle/>
          <a:p>
            <a:pPr marL="285750" indent="-285750" algn="l">
              <a:spcBef>
                <a:spcPts val="1200"/>
              </a:spcBef>
              <a:spcAft>
                <a:spcPts val="375"/>
              </a:spcAft>
              <a:buFont typeface="Arial" panose="020B0604020202020204" pitchFamily="34" charset="0"/>
              <a:buChar char="•"/>
            </a:pPr>
            <a:r>
              <a:rPr lang="it-IT" sz="1800" dirty="0">
                <a:latin typeface="Montserrat" panose="00000500000000000000" pitchFamily="2" charset="0"/>
              </a:rPr>
              <a:t>Mission Sustainable Tourism of Interreg Euro-MED (</a:t>
            </a:r>
            <a:r>
              <a:rPr lang="it-IT" sz="1800" b="1" dirty="0">
                <a:latin typeface="Montserrat" panose="00000500000000000000" pitchFamily="2" charset="0"/>
              </a:rPr>
              <a:t>C4T</a:t>
            </a:r>
            <a:r>
              <a:rPr lang="it-IT" sz="1800" dirty="0">
                <a:latin typeface="Montserrat" panose="00000500000000000000" pitchFamily="2" charset="0"/>
              </a:rPr>
              <a:t> and </a:t>
            </a:r>
            <a:r>
              <a:rPr lang="it-IT" sz="1800" b="1" dirty="0">
                <a:latin typeface="Montserrat" panose="00000500000000000000" pitchFamily="2" charset="0"/>
              </a:rPr>
              <a:t>D4T</a:t>
            </a:r>
            <a:r>
              <a:rPr lang="it-IT" sz="1800" dirty="0">
                <a:latin typeface="Montserrat" panose="00000500000000000000" pitchFamily="2" charset="0"/>
              </a:rPr>
              <a:t> Twin projects)</a:t>
            </a:r>
          </a:p>
          <a:p>
            <a:pPr marL="285750" indent="-285750" algn="l">
              <a:spcBef>
                <a:spcPts val="1200"/>
              </a:spcBef>
              <a:spcAft>
                <a:spcPts val="375"/>
              </a:spcAft>
              <a:buFont typeface="Arial" panose="020B0604020202020204" pitchFamily="34" charset="0"/>
              <a:buChar char="•"/>
            </a:pPr>
            <a:r>
              <a:rPr lang="it-IT" sz="1800" b="1" dirty="0" err="1">
                <a:latin typeface="Montserrat" panose="00000500000000000000" pitchFamily="2" charset="0"/>
              </a:rPr>
              <a:t>Thematic</a:t>
            </a:r>
            <a:r>
              <a:rPr lang="it-IT" sz="1800" b="1" dirty="0">
                <a:latin typeface="Montserrat" panose="00000500000000000000" pitchFamily="2" charset="0"/>
              </a:rPr>
              <a:t> projects of Interreg Euro-MED </a:t>
            </a:r>
            <a:r>
              <a:rPr lang="it-IT" sz="1800" dirty="0">
                <a:latin typeface="Montserrat" panose="00000500000000000000" pitchFamily="2" charset="0"/>
              </a:rPr>
              <a:t>(from 4° Call «</a:t>
            </a:r>
            <a:r>
              <a:rPr lang="it-IT" sz="1800" dirty="0" err="1">
                <a:latin typeface="Montserrat" panose="00000500000000000000" pitchFamily="2" charset="0"/>
              </a:rPr>
              <a:t>Enhancing</a:t>
            </a:r>
            <a:r>
              <a:rPr lang="it-IT" sz="1800" dirty="0">
                <a:latin typeface="Montserrat" panose="00000500000000000000" pitchFamily="2" charset="0"/>
              </a:rPr>
              <a:t> </a:t>
            </a:r>
            <a:r>
              <a:rPr lang="it-IT" sz="1800" dirty="0" err="1">
                <a:latin typeface="Montserrat" panose="00000500000000000000" pitchFamily="2" charset="0"/>
              </a:rPr>
              <a:t>sustainable</a:t>
            </a:r>
            <a:r>
              <a:rPr lang="it-IT" sz="1800" dirty="0">
                <a:latin typeface="Montserrat" panose="00000500000000000000" pitchFamily="2" charset="0"/>
              </a:rPr>
              <a:t> </a:t>
            </a:r>
            <a:r>
              <a:rPr lang="it-IT" sz="1800" dirty="0" err="1">
                <a:latin typeface="Montserrat" panose="00000500000000000000" pitchFamily="2" charset="0"/>
              </a:rPr>
              <a:t>tourism</a:t>
            </a:r>
            <a:r>
              <a:rPr lang="it-IT" sz="1800" dirty="0">
                <a:latin typeface="Montserrat" panose="00000500000000000000" pitchFamily="2" charset="0"/>
              </a:rPr>
              <a:t>»: AQUAMAN, </a:t>
            </a:r>
            <a:r>
              <a:rPr lang="it-IT" sz="1800" dirty="0" err="1">
                <a:solidFill>
                  <a:schemeClr val="accent1">
                    <a:lumMod val="50000"/>
                  </a:schemeClr>
                </a:solidFill>
                <a:latin typeface="Montserrat" panose="00000500000000000000" pitchFamily="2" charset="0"/>
              </a:rPr>
              <a:t>DarkSkyTour</a:t>
            </a:r>
            <a:r>
              <a:rPr lang="it-IT" sz="1800" dirty="0">
                <a:latin typeface="Montserrat" panose="00000500000000000000" pitchFamily="2" charset="0"/>
              </a:rPr>
              <a:t>, ECO-</a:t>
            </a:r>
            <a:r>
              <a:rPr lang="it-IT" sz="1800" dirty="0" err="1">
                <a:latin typeface="Montserrat" panose="00000500000000000000" pitchFamily="2" charset="0"/>
              </a:rPr>
              <a:t>SEAROUTES</a:t>
            </a:r>
            <a:r>
              <a:rPr lang="it-IT" sz="1800" dirty="0">
                <a:latin typeface="Montserrat" panose="00000500000000000000" pitchFamily="2" charset="0"/>
              </a:rPr>
              <a:t>, </a:t>
            </a:r>
            <a:r>
              <a:rPr lang="it-IT" sz="1800" dirty="0" err="1">
                <a:latin typeface="Montserrat" panose="00000500000000000000" pitchFamily="2" charset="0"/>
              </a:rPr>
              <a:t>GreenSET</a:t>
            </a:r>
            <a:r>
              <a:rPr lang="it-IT" sz="1800" dirty="0">
                <a:latin typeface="Montserrat" panose="00000500000000000000" pitchFamily="2" charset="0"/>
              </a:rPr>
              <a:t>, INSPIRE, MED4REGEN, </a:t>
            </a:r>
            <a:r>
              <a:rPr lang="it-IT" sz="1800" dirty="0" err="1">
                <a:latin typeface="Montserrat" panose="00000500000000000000" pitchFamily="2" charset="0"/>
              </a:rPr>
              <a:t>PortCREW</a:t>
            </a:r>
            <a:r>
              <a:rPr lang="it-IT" sz="1800" dirty="0">
                <a:latin typeface="Montserrat" panose="00000500000000000000" pitchFamily="2" charset="0"/>
              </a:rPr>
              <a:t>, </a:t>
            </a:r>
            <a:r>
              <a:rPr lang="it-IT" sz="1800" dirty="0" err="1">
                <a:latin typeface="Montserrat" panose="00000500000000000000" pitchFamily="2" charset="0"/>
              </a:rPr>
              <a:t>RECIRCLE</a:t>
            </a:r>
            <a:r>
              <a:rPr lang="it-IT" sz="1800" dirty="0">
                <a:latin typeface="Montserrat" panose="00000500000000000000" pitchFamily="2" charset="0"/>
              </a:rPr>
              <a:t> MED, Regenera4MED, TO CARE MED)</a:t>
            </a:r>
          </a:p>
          <a:p>
            <a:pPr>
              <a:spcBef>
                <a:spcPts val="600"/>
              </a:spcBef>
              <a:spcAft>
                <a:spcPts val="600"/>
              </a:spcAft>
            </a:pPr>
            <a:endParaRPr lang="it-IT" sz="1100" dirty="0">
              <a:latin typeface="Montserrat" panose="00000500000000000000" pitchFamily="2" charset="0"/>
            </a:endParaRPr>
          </a:p>
        </p:txBody>
      </p:sp>
    </p:spTree>
    <p:extLst>
      <p:ext uri="{BB962C8B-B14F-4D97-AF65-F5344CB8AC3E}">
        <p14:creationId xmlns:p14="http://schemas.microsoft.com/office/powerpoint/2010/main" val="1035443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FB4CA-363E-9B5E-1A06-27FAD8AC4FB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7558436-CB03-2D42-1BF4-4BAECDE14825}"/>
              </a:ext>
            </a:extLst>
          </p:cNvPr>
          <p:cNvSpPr>
            <a:spLocks noGrp="1"/>
          </p:cNvSpPr>
          <p:nvPr>
            <p:ph type="title"/>
          </p:nvPr>
        </p:nvSpPr>
        <p:spPr>
          <a:xfrm>
            <a:off x="188685" y="640861"/>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a:t>
            </a:r>
            <a:r>
              <a:rPr lang="it-IT" sz="2400" b="1" dirty="0" err="1">
                <a:solidFill>
                  <a:schemeClr val="accent1">
                    <a:lumMod val="50000"/>
                  </a:schemeClr>
                </a:solidFill>
                <a:latin typeface="Montserrat" panose="00000500000000000000" pitchFamily="2" charset="0"/>
                <a:cs typeface="Times New Roman" panose="02020603050405020304" pitchFamily="18" charset="0"/>
              </a:rPr>
              <a:t>wider</a:t>
            </a:r>
            <a:r>
              <a:rPr lang="it-IT" sz="2400" b="1" dirty="0">
                <a:solidFill>
                  <a:schemeClr val="accent1">
                    <a:lumMod val="50000"/>
                  </a:schemeClr>
                </a:solidFill>
                <a:latin typeface="Montserrat" panose="00000500000000000000" pitchFamily="2" charset="0"/>
                <a:cs typeface="Times New Roman" panose="02020603050405020304" pitchFamily="18" charset="0"/>
              </a:rPr>
              <a:t> scenario</a:t>
            </a:r>
          </a:p>
        </p:txBody>
      </p:sp>
      <p:sp>
        <p:nvSpPr>
          <p:cNvPr id="3" name="CasellaDiTesto 2">
            <a:extLst>
              <a:ext uri="{FF2B5EF4-FFF2-40B4-BE49-F238E27FC236}">
                <a16:creationId xmlns:a16="http://schemas.microsoft.com/office/drawing/2014/main" id="{C347E3A2-89F9-5F72-48C8-B87534E6C7C6}"/>
              </a:ext>
            </a:extLst>
          </p:cNvPr>
          <p:cNvSpPr txBox="1"/>
          <p:nvPr/>
        </p:nvSpPr>
        <p:spPr>
          <a:xfrm>
            <a:off x="362858" y="1103086"/>
            <a:ext cx="4303485" cy="3370153"/>
          </a:xfrm>
          <a:prstGeom prst="rect">
            <a:avLst/>
          </a:prstGeom>
          <a:noFill/>
        </p:spPr>
        <p:txBody>
          <a:bodyPr wrap="square" rtlCol="0">
            <a:spAutoFit/>
          </a:bodyPr>
          <a:lstStyle/>
          <a:p>
            <a:pPr>
              <a:spcAft>
                <a:spcPts val="375"/>
              </a:spcAft>
            </a:pPr>
            <a:r>
              <a:rPr lang="it-IT" sz="1800" b="1" dirty="0" err="1">
                <a:latin typeface="Montserrat" panose="00000500000000000000" pitchFamily="2" charset="0"/>
              </a:rPr>
              <a:t>DATES</a:t>
            </a:r>
            <a:r>
              <a:rPr lang="it-IT" sz="1800" b="1" dirty="0">
                <a:latin typeface="Montserrat" panose="00000500000000000000" pitchFamily="2" charset="0"/>
              </a:rPr>
              <a:t> Project </a:t>
            </a:r>
            <a:r>
              <a:rPr lang="it-IT" sz="1800" dirty="0">
                <a:latin typeface="Montserrat" panose="00000500000000000000" pitchFamily="2" charset="0"/>
              </a:rPr>
              <a:t>(</a:t>
            </a:r>
            <a:r>
              <a:rPr lang="it-IT" sz="1800" dirty="0" err="1">
                <a:latin typeface="Montserrat" panose="00000500000000000000" pitchFamily="2" charset="0"/>
              </a:rPr>
              <a:t>AnySolutions</a:t>
            </a:r>
            <a:r>
              <a:rPr lang="it-IT" sz="1800" dirty="0">
                <a:latin typeface="Montserrat" panose="00000500000000000000" pitchFamily="2" charset="0"/>
              </a:rPr>
              <a:t>-NECSTouR) </a:t>
            </a:r>
            <a:r>
              <a:rPr lang="it-IT" sz="1200" dirty="0">
                <a:hlinkClick r:id="rId2"/>
              </a:rPr>
              <a:t>https://www.tourismdataspace-csa.eu/</a:t>
            </a:r>
            <a:r>
              <a:rPr lang="it-IT" sz="1200" dirty="0"/>
              <a:t> </a:t>
            </a:r>
          </a:p>
          <a:p>
            <a:pPr>
              <a:spcAft>
                <a:spcPts val="375"/>
              </a:spcAft>
            </a:pPr>
            <a:endParaRPr lang="it-IT" sz="1200" dirty="0"/>
          </a:p>
          <a:p>
            <a:pPr algn="l"/>
            <a:r>
              <a:rPr lang="en-US" sz="1100" dirty="0">
                <a:latin typeface="Montserrat" panose="00000500000000000000" pitchFamily="2" charset="0"/>
              </a:rPr>
              <a:t>DATES is a EU project that aims to explore approaches and options for the deployment of a </a:t>
            </a:r>
            <a:r>
              <a:rPr lang="en-US" sz="1100" b="1" dirty="0">
                <a:latin typeface="Montserrat" panose="00000500000000000000" pitchFamily="2" charset="0"/>
              </a:rPr>
              <a:t>secure and trusted tourism data space</a:t>
            </a:r>
            <a:r>
              <a:rPr lang="en-US" sz="1100" dirty="0">
                <a:latin typeface="Montserrat" panose="00000500000000000000" pitchFamily="2" charset="0"/>
              </a:rPr>
              <a:t>, ensuring transparent control of data access, use and re-use. The project focuses on the development of governance and </a:t>
            </a:r>
            <a:r>
              <a:rPr lang="en-US" sz="1100" b="1" dirty="0">
                <a:latin typeface="Montserrat" panose="00000500000000000000" pitchFamily="2" charset="0"/>
              </a:rPr>
              <a:t>business models</a:t>
            </a:r>
            <a:r>
              <a:rPr lang="en-US" sz="1100" dirty="0">
                <a:latin typeface="Montserrat" panose="00000500000000000000" pitchFamily="2" charset="0"/>
              </a:rPr>
              <a:t>, while providing a shared roadmap that will ensure the coordination of the tourism ecosystem stakeholders and the connection between data ecosystems at EU level and interconnected data spaces in other sectors. </a:t>
            </a:r>
            <a:r>
              <a:rPr lang="it-IT" sz="1100" dirty="0">
                <a:latin typeface="Montserrat" panose="00000500000000000000" pitchFamily="2" charset="0"/>
              </a:rPr>
              <a:t>[</a:t>
            </a:r>
            <a:r>
              <a:rPr lang="en-US" sz="1100" dirty="0">
                <a:latin typeface="Montserrat" panose="00000500000000000000" pitchFamily="2" charset="0"/>
              </a:rPr>
              <a:t>The DATES project has received funding from the Digital Europe </a:t>
            </a:r>
            <a:r>
              <a:rPr lang="en-US" sz="1100" dirty="0" err="1">
                <a:latin typeface="Montserrat" panose="00000500000000000000" pitchFamily="2" charset="0"/>
              </a:rPr>
              <a:t>Programmeunder</a:t>
            </a:r>
            <a:r>
              <a:rPr lang="en-US" sz="1100" dirty="0">
                <a:latin typeface="Montserrat" panose="00000500000000000000" pitchFamily="2" charset="0"/>
              </a:rPr>
              <a:t> Grant Agreement No 101084007]</a:t>
            </a:r>
            <a:endParaRPr lang="it-IT" sz="1100" dirty="0">
              <a:latin typeface="Montserrat" panose="00000500000000000000" pitchFamily="2" charset="0"/>
            </a:endParaRPr>
          </a:p>
          <a:p>
            <a:pPr marL="285750" indent="-285750" algn="l">
              <a:spcAft>
                <a:spcPts val="375"/>
              </a:spcAft>
              <a:buFont typeface="Arial" panose="020B0604020202020204" pitchFamily="34" charset="0"/>
              <a:buChar char="•"/>
            </a:pPr>
            <a:endParaRPr lang="it-IT" sz="1800" dirty="0">
              <a:latin typeface="Montserrat" panose="00000500000000000000" pitchFamily="2" charset="0"/>
            </a:endParaRPr>
          </a:p>
          <a:p>
            <a:pPr>
              <a:spcBef>
                <a:spcPts val="600"/>
              </a:spcBef>
              <a:spcAft>
                <a:spcPts val="600"/>
              </a:spcAft>
            </a:pPr>
            <a:endParaRPr lang="it-IT" sz="1100" dirty="0">
              <a:latin typeface="Montserrat" panose="00000500000000000000" pitchFamily="2" charset="0"/>
            </a:endParaRPr>
          </a:p>
        </p:txBody>
      </p:sp>
      <p:pic>
        <p:nvPicPr>
          <p:cNvPr id="13" name="Immagine 12">
            <a:extLst>
              <a:ext uri="{FF2B5EF4-FFF2-40B4-BE49-F238E27FC236}">
                <a16:creationId xmlns:a16="http://schemas.microsoft.com/office/drawing/2014/main" id="{C6B3CCCC-5D6F-4D6B-E329-149BE6E32295}"/>
              </a:ext>
            </a:extLst>
          </p:cNvPr>
          <p:cNvPicPr>
            <a:picLocks noChangeAspect="1"/>
          </p:cNvPicPr>
          <p:nvPr/>
        </p:nvPicPr>
        <p:blipFill>
          <a:blip r:embed="rId3"/>
          <a:stretch>
            <a:fillRect/>
          </a:stretch>
        </p:blipFill>
        <p:spPr>
          <a:xfrm>
            <a:off x="4666343" y="1220679"/>
            <a:ext cx="3292178" cy="2925193"/>
          </a:xfrm>
          <a:prstGeom prst="rect">
            <a:avLst/>
          </a:prstGeom>
        </p:spPr>
      </p:pic>
    </p:spTree>
    <p:extLst>
      <p:ext uri="{BB962C8B-B14F-4D97-AF65-F5344CB8AC3E}">
        <p14:creationId xmlns:p14="http://schemas.microsoft.com/office/powerpoint/2010/main" val="3075587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BDB8D-B9B7-B4FD-AD44-E8696E4EF3D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0B6A0B4-A59E-1472-4FFE-B6090DEA89EC}"/>
              </a:ext>
            </a:extLst>
          </p:cNvPr>
          <p:cNvSpPr>
            <a:spLocks noGrp="1"/>
          </p:cNvSpPr>
          <p:nvPr>
            <p:ph type="title"/>
          </p:nvPr>
        </p:nvSpPr>
        <p:spPr>
          <a:xfrm>
            <a:off x="72572" y="681533"/>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a:t>
            </a:r>
            <a:r>
              <a:rPr lang="it-IT" sz="2400" b="1" dirty="0" err="1">
                <a:solidFill>
                  <a:schemeClr val="accent1">
                    <a:lumMod val="50000"/>
                  </a:schemeClr>
                </a:solidFill>
                <a:latin typeface="Montserrat" panose="00000500000000000000" pitchFamily="2" charset="0"/>
                <a:cs typeface="Times New Roman" panose="02020603050405020304" pitchFamily="18" charset="0"/>
              </a:rPr>
              <a:t>wider</a:t>
            </a:r>
            <a:r>
              <a:rPr lang="it-IT" sz="2400" b="1" dirty="0">
                <a:solidFill>
                  <a:schemeClr val="accent1">
                    <a:lumMod val="50000"/>
                  </a:schemeClr>
                </a:solidFill>
                <a:latin typeface="Montserrat" panose="00000500000000000000" pitchFamily="2" charset="0"/>
                <a:cs typeface="Times New Roman" panose="02020603050405020304" pitchFamily="18" charset="0"/>
              </a:rPr>
              <a:t> scenario</a:t>
            </a:r>
          </a:p>
        </p:txBody>
      </p:sp>
      <p:sp>
        <p:nvSpPr>
          <p:cNvPr id="3" name="CasellaDiTesto 2">
            <a:extLst>
              <a:ext uri="{FF2B5EF4-FFF2-40B4-BE49-F238E27FC236}">
                <a16:creationId xmlns:a16="http://schemas.microsoft.com/office/drawing/2014/main" id="{39F48045-4F12-4305-BE9F-7A27FEEF9621}"/>
              </a:ext>
            </a:extLst>
          </p:cNvPr>
          <p:cNvSpPr txBox="1"/>
          <p:nvPr/>
        </p:nvSpPr>
        <p:spPr>
          <a:xfrm>
            <a:off x="471715" y="1226457"/>
            <a:ext cx="3301999" cy="1754326"/>
          </a:xfrm>
          <a:prstGeom prst="rect">
            <a:avLst/>
          </a:prstGeom>
          <a:noFill/>
        </p:spPr>
        <p:txBody>
          <a:bodyPr wrap="square" rtlCol="0">
            <a:spAutoFit/>
          </a:bodyPr>
          <a:lstStyle/>
          <a:p>
            <a:pPr>
              <a:spcAft>
                <a:spcPts val="375"/>
              </a:spcAft>
            </a:pPr>
            <a:r>
              <a:rPr lang="it-IT" sz="1800" b="1" dirty="0">
                <a:latin typeface="Montserrat" panose="00000500000000000000" pitchFamily="2" charset="0"/>
              </a:rPr>
              <a:t>D3HUB Project </a:t>
            </a:r>
            <a:r>
              <a:rPr lang="it-IT" dirty="0">
                <a:latin typeface="Montserrat" panose="00000500000000000000" pitchFamily="2" charset="0"/>
              </a:rPr>
              <a:t>(</a:t>
            </a:r>
            <a:r>
              <a:rPr lang="it-IT" dirty="0" err="1">
                <a:latin typeface="Montserrat" panose="00000500000000000000" pitchFamily="2" charset="0"/>
              </a:rPr>
              <a:t>AnySolutions</a:t>
            </a:r>
            <a:r>
              <a:rPr lang="it-IT" dirty="0">
                <a:latin typeface="Montserrat" panose="00000500000000000000" pitchFamily="2" charset="0"/>
              </a:rPr>
              <a:t>-NECSTouR-</a:t>
            </a:r>
            <a:r>
              <a:rPr lang="it-IT" dirty="0" err="1">
                <a:latin typeface="Montserrat" panose="00000500000000000000" pitchFamily="2" charset="0"/>
              </a:rPr>
              <a:t>Andalucia</a:t>
            </a:r>
            <a:r>
              <a:rPr lang="it-IT" dirty="0">
                <a:latin typeface="Montserrat" panose="00000500000000000000" pitchFamily="2" charset="0"/>
              </a:rPr>
              <a:t>-</a:t>
            </a:r>
            <a:r>
              <a:rPr lang="it-IT" dirty="0" err="1">
                <a:latin typeface="Montserrat" panose="00000500000000000000" pitchFamily="2" charset="0"/>
              </a:rPr>
              <a:t>Italian</a:t>
            </a:r>
            <a:r>
              <a:rPr lang="it-IT" dirty="0">
                <a:latin typeface="Montserrat" panose="00000500000000000000" pitchFamily="2" charset="0"/>
              </a:rPr>
              <a:t> </a:t>
            </a:r>
            <a:r>
              <a:rPr lang="it-IT" dirty="0" err="1">
                <a:latin typeface="Montserrat" panose="00000500000000000000" pitchFamily="2" charset="0"/>
              </a:rPr>
              <a:t>Ministry</a:t>
            </a:r>
            <a:r>
              <a:rPr lang="it-IT" dirty="0">
                <a:latin typeface="Montserrat" panose="00000500000000000000" pitchFamily="2" charset="0"/>
              </a:rPr>
              <a:t> of Tourism) </a:t>
            </a:r>
          </a:p>
          <a:p>
            <a:pPr>
              <a:spcAft>
                <a:spcPts val="375"/>
              </a:spcAft>
            </a:pPr>
            <a:r>
              <a:rPr lang="en-US" sz="1100" dirty="0">
                <a:latin typeface="Montserrat" panose="00000500000000000000" pitchFamily="2" charset="0"/>
                <a:hlinkClick r:id="rId2"/>
              </a:rPr>
              <a:t>https://www.d3hub-competencecentre.eu/</a:t>
            </a:r>
            <a:r>
              <a:rPr lang="en-US" sz="1100" dirty="0">
                <a:latin typeface="Montserrat" panose="00000500000000000000" pitchFamily="2" charset="0"/>
              </a:rPr>
              <a:t> </a:t>
            </a:r>
            <a:endParaRPr lang="it-IT" sz="1100" dirty="0">
              <a:latin typeface="Montserrat" panose="00000500000000000000" pitchFamily="2" charset="0"/>
            </a:endParaRPr>
          </a:p>
          <a:p>
            <a:pPr algn="l">
              <a:spcAft>
                <a:spcPts val="375"/>
              </a:spcAft>
            </a:pPr>
            <a:r>
              <a:rPr lang="it-IT" sz="1100" dirty="0">
                <a:latin typeface="Montserrat" panose="00000500000000000000" pitchFamily="2" charset="0"/>
                <a:hlinkClick r:id="rId3"/>
              </a:rPr>
              <a:t>https://tourism4-0.org/t4-0-projects/d3hub/</a:t>
            </a:r>
            <a:r>
              <a:rPr lang="it-IT" sz="1100" dirty="0">
                <a:latin typeface="Montserrat" panose="00000500000000000000" pitchFamily="2" charset="0"/>
              </a:rPr>
              <a:t> </a:t>
            </a:r>
          </a:p>
          <a:p>
            <a:pPr>
              <a:spcBef>
                <a:spcPts val="600"/>
              </a:spcBef>
              <a:spcAft>
                <a:spcPts val="600"/>
              </a:spcAft>
            </a:pPr>
            <a:endParaRPr lang="it-IT" sz="1100" dirty="0">
              <a:latin typeface="Montserrat" panose="00000500000000000000" pitchFamily="2" charset="0"/>
            </a:endParaRPr>
          </a:p>
        </p:txBody>
      </p:sp>
      <p:pic>
        <p:nvPicPr>
          <p:cNvPr id="5" name="Immagine 4">
            <a:extLst>
              <a:ext uri="{FF2B5EF4-FFF2-40B4-BE49-F238E27FC236}">
                <a16:creationId xmlns:a16="http://schemas.microsoft.com/office/drawing/2014/main" id="{97FEAB8A-76AB-510C-63FD-FB6175379EB2}"/>
              </a:ext>
            </a:extLst>
          </p:cNvPr>
          <p:cNvPicPr>
            <a:picLocks noChangeAspect="1"/>
          </p:cNvPicPr>
          <p:nvPr/>
        </p:nvPicPr>
        <p:blipFill>
          <a:blip r:embed="rId4"/>
          <a:stretch>
            <a:fillRect/>
          </a:stretch>
        </p:blipFill>
        <p:spPr>
          <a:xfrm>
            <a:off x="3913394" y="1226456"/>
            <a:ext cx="4877490" cy="2648857"/>
          </a:xfrm>
          <a:prstGeom prst="rect">
            <a:avLst/>
          </a:prstGeom>
        </p:spPr>
      </p:pic>
      <p:pic>
        <p:nvPicPr>
          <p:cNvPr id="7" name="Immagine 6">
            <a:extLst>
              <a:ext uri="{FF2B5EF4-FFF2-40B4-BE49-F238E27FC236}">
                <a16:creationId xmlns:a16="http://schemas.microsoft.com/office/drawing/2014/main" id="{76212ABC-9B89-A9CC-53B9-23F201873FE3}"/>
              </a:ext>
            </a:extLst>
          </p:cNvPr>
          <p:cNvPicPr>
            <a:picLocks noChangeAspect="1"/>
          </p:cNvPicPr>
          <p:nvPr/>
        </p:nvPicPr>
        <p:blipFill>
          <a:blip r:embed="rId5"/>
          <a:stretch>
            <a:fillRect/>
          </a:stretch>
        </p:blipFill>
        <p:spPr>
          <a:xfrm>
            <a:off x="2561770" y="3445681"/>
            <a:ext cx="1093097" cy="859264"/>
          </a:xfrm>
          <a:prstGeom prst="rect">
            <a:avLst/>
          </a:prstGeom>
        </p:spPr>
      </p:pic>
      <p:pic>
        <p:nvPicPr>
          <p:cNvPr id="9" name="Immagine 8">
            <a:extLst>
              <a:ext uri="{FF2B5EF4-FFF2-40B4-BE49-F238E27FC236}">
                <a16:creationId xmlns:a16="http://schemas.microsoft.com/office/drawing/2014/main" id="{302985B5-589E-0009-0F11-8388AAD1EE12}"/>
              </a:ext>
            </a:extLst>
          </p:cNvPr>
          <p:cNvPicPr>
            <a:picLocks noChangeAspect="1"/>
          </p:cNvPicPr>
          <p:nvPr/>
        </p:nvPicPr>
        <p:blipFill>
          <a:blip r:embed="rId6"/>
          <a:stretch>
            <a:fillRect/>
          </a:stretch>
        </p:blipFill>
        <p:spPr>
          <a:xfrm>
            <a:off x="545575" y="3597823"/>
            <a:ext cx="1886931" cy="554980"/>
          </a:xfrm>
          <a:prstGeom prst="rect">
            <a:avLst/>
          </a:prstGeom>
        </p:spPr>
      </p:pic>
    </p:spTree>
    <p:extLst>
      <p:ext uri="{BB962C8B-B14F-4D97-AF65-F5344CB8AC3E}">
        <p14:creationId xmlns:p14="http://schemas.microsoft.com/office/powerpoint/2010/main" val="1757190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BDD16-9EA7-B339-C5F4-B046D47236A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41E188-A58C-DEEE-0AB2-E8DB473DE3B6}"/>
              </a:ext>
            </a:extLst>
          </p:cNvPr>
          <p:cNvSpPr>
            <a:spLocks noGrp="1"/>
          </p:cNvSpPr>
          <p:nvPr>
            <p:ph type="title"/>
          </p:nvPr>
        </p:nvSpPr>
        <p:spPr>
          <a:xfrm>
            <a:off x="72572" y="681533"/>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a:t>
            </a:r>
            <a:r>
              <a:rPr lang="it-IT" sz="2400" b="1" dirty="0" err="1">
                <a:solidFill>
                  <a:schemeClr val="accent1">
                    <a:lumMod val="50000"/>
                  </a:schemeClr>
                </a:solidFill>
                <a:latin typeface="Montserrat" panose="00000500000000000000" pitchFamily="2" charset="0"/>
                <a:cs typeface="Times New Roman" panose="02020603050405020304" pitchFamily="18" charset="0"/>
              </a:rPr>
              <a:t>wider</a:t>
            </a:r>
            <a:r>
              <a:rPr lang="it-IT" sz="2400" b="1" dirty="0">
                <a:solidFill>
                  <a:schemeClr val="accent1">
                    <a:lumMod val="50000"/>
                  </a:schemeClr>
                </a:solidFill>
                <a:latin typeface="Montserrat" panose="00000500000000000000" pitchFamily="2" charset="0"/>
                <a:cs typeface="Times New Roman" panose="02020603050405020304" pitchFamily="18" charset="0"/>
              </a:rPr>
              <a:t> scenario</a:t>
            </a:r>
          </a:p>
        </p:txBody>
      </p:sp>
      <p:sp>
        <p:nvSpPr>
          <p:cNvPr id="3" name="CasellaDiTesto 2">
            <a:extLst>
              <a:ext uri="{FF2B5EF4-FFF2-40B4-BE49-F238E27FC236}">
                <a16:creationId xmlns:a16="http://schemas.microsoft.com/office/drawing/2014/main" id="{418425EC-EA06-DB06-B50B-CF95FD401C48}"/>
              </a:ext>
            </a:extLst>
          </p:cNvPr>
          <p:cNvSpPr txBox="1"/>
          <p:nvPr/>
        </p:nvSpPr>
        <p:spPr>
          <a:xfrm>
            <a:off x="471715" y="1226457"/>
            <a:ext cx="3301999" cy="369332"/>
          </a:xfrm>
          <a:prstGeom prst="rect">
            <a:avLst/>
          </a:prstGeom>
          <a:noFill/>
        </p:spPr>
        <p:txBody>
          <a:bodyPr wrap="square" rtlCol="0">
            <a:spAutoFit/>
          </a:bodyPr>
          <a:lstStyle/>
          <a:p>
            <a:pPr>
              <a:spcAft>
                <a:spcPts val="375"/>
              </a:spcAft>
            </a:pPr>
            <a:r>
              <a:rPr lang="it-IT" sz="1800" b="1" dirty="0">
                <a:latin typeface="Montserrat" panose="00000500000000000000" pitchFamily="2" charset="0"/>
              </a:rPr>
              <a:t>D3HUB Project</a:t>
            </a:r>
            <a:endParaRPr lang="it-IT" sz="1100" dirty="0">
              <a:latin typeface="Montserrat" panose="00000500000000000000" pitchFamily="2" charset="0"/>
            </a:endParaRPr>
          </a:p>
        </p:txBody>
      </p:sp>
      <p:sp>
        <p:nvSpPr>
          <p:cNvPr id="6" name="CasellaDiTesto 5">
            <a:extLst>
              <a:ext uri="{FF2B5EF4-FFF2-40B4-BE49-F238E27FC236}">
                <a16:creationId xmlns:a16="http://schemas.microsoft.com/office/drawing/2014/main" id="{44954CFD-2AD3-F04A-2F0E-E4185FAF18DE}"/>
              </a:ext>
            </a:extLst>
          </p:cNvPr>
          <p:cNvSpPr txBox="1"/>
          <p:nvPr/>
        </p:nvSpPr>
        <p:spPr>
          <a:xfrm>
            <a:off x="471715" y="1687411"/>
            <a:ext cx="7024914" cy="2246769"/>
          </a:xfrm>
          <a:prstGeom prst="rect">
            <a:avLst/>
          </a:prstGeom>
          <a:noFill/>
        </p:spPr>
        <p:txBody>
          <a:bodyPr wrap="square">
            <a:spAutoFit/>
          </a:bodyPr>
          <a:lstStyle/>
          <a:p>
            <a:r>
              <a:rPr lang="en-US" sz="1000" dirty="0"/>
              <a:t>Will build a </a:t>
            </a:r>
            <a:r>
              <a:rPr lang="en-US" sz="1000" b="1" dirty="0"/>
              <a:t>knowledge support scheme supporting tourism destinations across EU</a:t>
            </a:r>
            <a:r>
              <a:rPr lang="en-US" sz="1000" dirty="0"/>
              <a:t>, provide tailored-made digital solutions and data for DMOs and tourism SMEs, test the developed framework through a pilot run by a critical mass of DMOs, integrate results and learnings into a business plan to set up and sustain the CC, up-scale beyond the partnership and </a:t>
            </a:r>
            <a:r>
              <a:rPr lang="en-US" sz="1000" b="1" dirty="0"/>
              <a:t>build a data-driven tourism community</a:t>
            </a:r>
            <a:r>
              <a:rPr lang="en-US" sz="1000" dirty="0"/>
              <a:t>, and implement the CC and ensure its continuity. The CC will focus on data, sustainability and policy (while aligning with EU tourism and data spaces) to support destinations with guidance and information related to data management, and business intelligence on how to source and use data and apply data intensive information to address policy actions and strategies.</a:t>
            </a:r>
          </a:p>
          <a:p>
            <a:pPr>
              <a:spcBef>
                <a:spcPts val="600"/>
              </a:spcBef>
              <a:spcAft>
                <a:spcPts val="600"/>
              </a:spcAft>
            </a:pPr>
            <a:r>
              <a:rPr lang="en-US" sz="1000" dirty="0"/>
              <a:t>D3HUB will result in the implementation of a knowledge hub that will empower destination ecosystem actors to switch to data-driven culture, with the objectives to:</a:t>
            </a:r>
          </a:p>
          <a:p>
            <a:pPr marL="171450" indent="-171450">
              <a:buFont typeface="Arial" panose="020B0604020202020204" pitchFamily="34" charset="0"/>
              <a:buChar char="•"/>
            </a:pPr>
            <a:r>
              <a:rPr lang="en-US" sz="1000" b="1" dirty="0"/>
              <a:t>Support data management and business intelligence </a:t>
            </a:r>
            <a:r>
              <a:rPr lang="en-US" sz="1000" dirty="0"/>
              <a:t>for increased tourism sustainability and resilience;</a:t>
            </a:r>
          </a:p>
          <a:p>
            <a:pPr marL="171450" indent="-171450">
              <a:buFont typeface="Arial" panose="020B0604020202020204" pitchFamily="34" charset="0"/>
              <a:buChar char="•"/>
            </a:pPr>
            <a:r>
              <a:rPr lang="en-US" sz="1000" dirty="0"/>
              <a:t>Enable </a:t>
            </a:r>
            <a:r>
              <a:rPr lang="en-US" sz="1000" b="1" dirty="0"/>
              <a:t>data-driven marketing and management</a:t>
            </a:r>
            <a:r>
              <a:rPr lang="en-US" sz="1000" dirty="0"/>
              <a:t>; and</a:t>
            </a:r>
          </a:p>
          <a:p>
            <a:pPr marL="171450" indent="-171450">
              <a:buFont typeface="Arial" panose="020B0604020202020204" pitchFamily="34" charset="0"/>
              <a:buChar char="•"/>
            </a:pPr>
            <a:r>
              <a:rPr lang="en-US" sz="1000" dirty="0"/>
              <a:t>Foster </a:t>
            </a:r>
            <a:r>
              <a:rPr lang="en-US" sz="1000" b="1" dirty="0"/>
              <a:t>knowledge transfer, mutual learning and best practice in data management and data sharing </a:t>
            </a:r>
            <a:r>
              <a:rPr lang="en-US" sz="1000" dirty="0"/>
              <a:t>through European collaboration.</a:t>
            </a:r>
            <a:endParaRPr lang="it-IT" sz="1000" dirty="0"/>
          </a:p>
        </p:txBody>
      </p:sp>
    </p:spTree>
    <p:extLst>
      <p:ext uri="{BB962C8B-B14F-4D97-AF65-F5344CB8AC3E}">
        <p14:creationId xmlns:p14="http://schemas.microsoft.com/office/powerpoint/2010/main" val="1595920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D9D58582-C68C-633D-A8C4-F0766D32E479}"/>
              </a:ext>
            </a:extLst>
          </p:cNvPr>
          <p:cNvPicPr>
            <a:picLocks noChangeAspect="1"/>
          </p:cNvPicPr>
          <p:nvPr/>
        </p:nvPicPr>
        <p:blipFill>
          <a:blip r:embed="rId2"/>
          <a:stretch>
            <a:fillRect/>
          </a:stretch>
        </p:blipFill>
        <p:spPr>
          <a:xfrm>
            <a:off x="2365827" y="757646"/>
            <a:ext cx="4005944" cy="2154330"/>
          </a:xfrm>
          <a:prstGeom prst="rect">
            <a:avLst/>
          </a:prstGeom>
        </p:spPr>
      </p:pic>
      <p:pic>
        <p:nvPicPr>
          <p:cNvPr id="5" name="Immagine 4">
            <a:extLst>
              <a:ext uri="{FF2B5EF4-FFF2-40B4-BE49-F238E27FC236}">
                <a16:creationId xmlns:a16="http://schemas.microsoft.com/office/drawing/2014/main" id="{0BACD96D-FF15-FE71-9763-5C8DBB2051AF}"/>
              </a:ext>
            </a:extLst>
          </p:cNvPr>
          <p:cNvPicPr>
            <a:picLocks noChangeAspect="1"/>
          </p:cNvPicPr>
          <p:nvPr/>
        </p:nvPicPr>
        <p:blipFill>
          <a:blip r:embed="rId3"/>
          <a:stretch>
            <a:fillRect/>
          </a:stretch>
        </p:blipFill>
        <p:spPr>
          <a:xfrm>
            <a:off x="6495143" y="123369"/>
            <a:ext cx="2422349" cy="3422885"/>
          </a:xfrm>
          <a:prstGeom prst="rect">
            <a:avLst/>
          </a:prstGeom>
          <a:ln>
            <a:solidFill>
              <a:schemeClr val="accent1"/>
            </a:solidFill>
          </a:ln>
        </p:spPr>
      </p:pic>
      <p:sp>
        <p:nvSpPr>
          <p:cNvPr id="7" name="CasellaDiTesto 6">
            <a:extLst>
              <a:ext uri="{FF2B5EF4-FFF2-40B4-BE49-F238E27FC236}">
                <a16:creationId xmlns:a16="http://schemas.microsoft.com/office/drawing/2014/main" id="{3458B89B-62BD-2C91-AF33-87D6C1D3BBCA}"/>
              </a:ext>
            </a:extLst>
          </p:cNvPr>
          <p:cNvSpPr txBox="1"/>
          <p:nvPr/>
        </p:nvSpPr>
        <p:spPr>
          <a:xfrm>
            <a:off x="93574" y="3015453"/>
            <a:ext cx="6278197" cy="1246495"/>
          </a:xfrm>
          <a:prstGeom prst="rect">
            <a:avLst/>
          </a:prstGeom>
          <a:noFill/>
        </p:spPr>
        <p:txBody>
          <a:bodyPr wrap="square">
            <a:spAutoFit/>
          </a:bodyPr>
          <a:lstStyle/>
          <a:p>
            <a:pPr algn="just">
              <a:spcBef>
                <a:spcPts val="600"/>
              </a:spcBef>
            </a:pPr>
            <a:r>
              <a:rPr lang="en-US" sz="1000" dirty="0">
                <a:solidFill>
                  <a:srgbClr val="0070C0"/>
                </a:solidFill>
              </a:rPr>
              <a:t>Smart Tourism Destinations is </a:t>
            </a:r>
            <a:r>
              <a:rPr lang="en-US" sz="1000" b="1" dirty="0">
                <a:solidFill>
                  <a:srgbClr val="0070C0"/>
                </a:solidFill>
              </a:rPr>
              <a:t>a European Commission initiative</a:t>
            </a:r>
            <a:r>
              <a:rPr lang="en-US" sz="1000" dirty="0">
                <a:solidFill>
                  <a:srgbClr val="0070C0"/>
                </a:solidFill>
              </a:rPr>
              <a:t> to support EU cities to facilitate access to tourism and hospitality products and services through technological innovation. EU cities will learn how to implement innovative digital solutions to make tourism sustainable and accessible, fully leveraging on their cultural heritage and creativity to improve the tourism experience.</a:t>
            </a:r>
          </a:p>
          <a:p>
            <a:pPr algn="just">
              <a:spcBef>
                <a:spcPts val="600"/>
              </a:spcBef>
            </a:pPr>
            <a:r>
              <a:rPr lang="en-US" sz="1000" dirty="0">
                <a:solidFill>
                  <a:srgbClr val="0070C0"/>
                </a:solidFill>
              </a:rPr>
              <a:t>In particular, the project will focus on how EU cities can adopt data-driven approaches to become or improve as a smart tourism destination, and it will be </a:t>
            </a:r>
            <a:r>
              <a:rPr lang="en-US" sz="1000" dirty="0" err="1">
                <a:solidFill>
                  <a:srgbClr val="0070C0"/>
                </a:solidFill>
              </a:rPr>
              <a:t>characterised</a:t>
            </a:r>
            <a:r>
              <a:rPr lang="en-US" sz="1000" dirty="0">
                <a:solidFill>
                  <a:srgbClr val="0070C0"/>
                </a:solidFill>
              </a:rPr>
              <a:t> by the involvement of a large number of stakeholders, including as policy-makers, private sectors practitioners and academic researchers.</a:t>
            </a:r>
            <a:endParaRPr lang="it-IT" sz="1000" dirty="0">
              <a:solidFill>
                <a:srgbClr val="0070C0"/>
              </a:solidFill>
            </a:endParaRPr>
          </a:p>
        </p:txBody>
      </p:sp>
      <p:pic>
        <p:nvPicPr>
          <p:cNvPr id="8" name="Immagine 7">
            <a:extLst>
              <a:ext uri="{FF2B5EF4-FFF2-40B4-BE49-F238E27FC236}">
                <a16:creationId xmlns:a16="http://schemas.microsoft.com/office/drawing/2014/main" id="{B2CDDF12-40DF-05DF-105B-8652F672A899}"/>
              </a:ext>
            </a:extLst>
          </p:cNvPr>
          <p:cNvPicPr>
            <a:picLocks noChangeAspect="1"/>
          </p:cNvPicPr>
          <p:nvPr/>
        </p:nvPicPr>
        <p:blipFill>
          <a:blip r:embed="rId4"/>
          <a:stretch>
            <a:fillRect/>
          </a:stretch>
        </p:blipFill>
        <p:spPr>
          <a:xfrm>
            <a:off x="171002" y="881552"/>
            <a:ext cx="2071453" cy="1075871"/>
          </a:xfrm>
          <a:prstGeom prst="rect">
            <a:avLst/>
          </a:prstGeom>
        </p:spPr>
      </p:pic>
      <p:sp>
        <p:nvSpPr>
          <p:cNvPr id="10" name="CasellaDiTesto 9">
            <a:extLst>
              <a:ext uri="{FF2B5EF4-FFF2-40B4-BE49-F238E27FC236}">
                <a16:creationId xmlns:a16="http://schemas.microsoft.com/office/drawing/2014/main" id="{1F95B79C-28B0-4A6C-E298-E5A544974166}"/>
              </a:ext>
            </a:extLst>
          </p:cNvPr>
          <p:cNvSpPr txBox="1"/>
          <p:nvPr/>
        </p:nvSpPr>
        <p:spPr>
          <a:xfrm>
            <a:off x="5815535" y="4078077"/>
            <a:ext cx="2422349" cy="307777"/>
          </a:xfrm>
          <a:prstGeom prst="rect">
            <a:avLst/>
          </a:prstGeom>
          <a:noFill/>
          <a:ln>
            <a:solidFill>
              <a:schemeClr val="accent1"/>
            </a:solidFill>
          </a:ln>
        </p:spPr>
        <p:txBody>
          <a:bodyPr wrap="square">
            <a:spAutoFit/>
          </a:bodyPr>
          <a:lstStyle/>
          <a:p>
            <a:r>
              <a:rPr lang="it-IT" sz="1100" dirty="0">
                <a:solidFill>
                  <a:srgbClr val="0070C0"/>
                </a:solidFill>
              </a:rPr>
              <a:t>https://smarttourismdestinations.eu</a:t>
            </a:r>
            <a:r>
              <a:rPr lang="it-IT" dirty="0"/>
              <a:t>/</a:t>
            </a:r>
          </a:p>
        </p:txBody>
      </p:sp>
    </p:spTree>
    <p:extLst>
      <p:ext uri="{BB962C8B-B14F-4D97-AF65-F5344CB8AC3E}">
        <p14:creationId xmlns:p14="http://schemas.microsoft.com/office/powerpoint/2010/main" val="1461159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963F2F-7DAD-305E-2F43-D71475BD8DD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BBC689C-9982-F548-133F-7BA699D80D7D}"/>
              </a:ext>
            </a:extLst>
          </p:cNvPr>
          <p:cNvSpPr>
            <a:spLocks noGrp="1"/>
          </p:cNvSpPr>
          <p:nvPr>
            <p:ph type="title"/>
          </p:nvPr>
        </p:nvSpPr>
        <p:spPr>
          <a:xfrm>
            <a:off x="188685" y="640861"/>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a:t>
            </a:r>
            <a:r>
              <a:rPr lang="it-IT" sz="2400" b="1" dirty="0" err="1">
                <a:solidFill>
                  <a:schemeClr val="accent1">
                    <a:lumMod val="50000"/>
                  </a:schemeClr>
                </a:solidFill>
                <a:latin typeface="Montserrat" panose="00000500000000000000" pitchFamily="2" charset="0"/>
                <a:cs typeface="Times New Roman" panose="02020603050405020304" pitchFamily="18" charset="0"/>
              </a:rPr>
              <a:t>wider</a:t>
            </a:r>
            <a:r>
              <a:rPr lang="it-IT" sz="2400" b="1" dirty="0">
                <a:solidFill>
                  <a:schemeClr val="accent1">
                    <a:lumMod val="50000"/>
                  </a:schemeClr>
                </a:solidFill>
                <a:latin typeface="Montserrat" panose="00000500000000000000" pitchFamily="2" charset="0"/>
                <a:cs typeface="Times New Roman" panose="02020603050405020304" pitchFamily="18" charset="0"/>
              </a:rPr>
              <a:t> scenario</a:t>
            </a:r>
          </a:p>
        </p:txBody>
      </p:sp>
      <p:pic>
        <p:nvPicPr>
          <p:cNvPr id="5" name="Immagine 4">
            <a:extLst>
              <a:ext uri="{FF2B5EF4-FFF2-40B4-BE49-F238E27FC236}">
                <a16:creationId xmlns:a16="http://schemas.microsoft.com/office/drawing/2014/main" id="{E7047B52-E0B8-E131-FCC7-6400F7A1A7BB}"/>
              </a:ext>
            </a:extLst>
          </p:cNvPr>
          <p:cNvPicPr>
            <a:picLocks noChangeAspect="1"/>
          </p:cNvPicPr>
          <p:nvPr/>
        </p:nvPicPr>
        <p:blipFill>
          <a:blip r:embed="rId2"/>
          <a:stretch>
            <a:fillRect/>
          </a:stretch>
        </p:blipFill>
        <p:spPr>
          <a:xfrm>
            <a:off x="568172" y="1320106"/>
            <a:ext cx="5983468" cy="2503288"/>
          </a:xfrm>
          <a:prstGeom prst="rect">
            <a:avLst/>
          </a:prstGeom>
        </p:spPr>
      </p:pic>
    </p:spTree>
    <p:extLst>
      <p:ext uri="{BB962C8B-B14F-4D97-AF65-F5344CB8AC3E}">
        <p14:creationId xmlns:p14="http://schemas.microsoft.com/office/powerpoint/2010/main" val="4138613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261034-0458-D0E6-F105-D022124FCAAC}"/>
              </a:ext>
            </a:extLst>
          </p:cNvPr>
          <p:cNvSpPr>
            <a:spLocks noGrp="1"/>
          </p:cNvSpPr>
          <p:nvPr>
            <p:ph type="title"/>
          </p:nvPr>
        </p:nvSpPr>
        <p:spPr>
          <a:xfrm>
            <a:off x="762000" y="674914"/>
            <a:ext cx="6045200" cy="616858"/>
          </a:xfrm>
        </p:spPr>
        <p:txBody>
          <a:bodyPr>
            <a:normAutofit fontScale="90000"/>
          </a:bodyPr>
          <a:lstStyle/>
          <a:p>
            <a:r>
              <a:rPr lang="en-US" sz="2400" b="1" i="1" dirty="0">
                <a:solidFill>
                  <a:srgbClr val="C00000"/>
                </a:solidFill>
                <a:latin typeface="Aptos" panose="020B0004020202020204" pitchFamily="34" charset="0"/>
              </a:rPr>
              <a:t>C</a:t>
            </a:r>
            <a:r>
              <a:rPr lang="en-US" sz="2400" b="1" i="1" u="none" strike="noStrike" baseline="0" dirty="0">
                <a:solidFill>
                  <a:srgbClr val="C00000"/>
                </a:solidFill>
                <a:latin typeface="Aptos" panose="020B0004020202020204" pitchFamily="34" charset="0"/>
              </a:rPr>
              <a:t>hallenges and issues involved </a:t>
            </a:r>
            <a:r>
              <a:rPr lang="en-US" sz="2400" b="1" i="1" u="none" strike="noStrike" baseline="0" dirty="0">
                <a:solidFill>
                  <a:srgbClr val="001F5F"/>
                </a:solidFill>
                <a:latin typeface="Aptos" panose="020B0004020202020204" pitchFamily="34" charset="0"/>
              </a:rPr>
              <a:t>-&gt; Solutions</a:t>
            </a:r>
            <a:endParaRPr lang="it-IT" sz="2400" dirty="0"/>
          </a:p>
        </p:txBody>
      </p:sp>
      <p:sp>
        <p:nvSpPr>
          <p:cNvPr id="3" name="CasellaDiTesto 2">
            <a:extLst>
              <a:ext uri="{FF2B5EF4-FFF2-40B4-BE49-F238E27FC236}">
                <a16:creationId xmlns:a16="http://schemas.microsoft.com/office/drawing/2014/main" id="{ADE17341-32C6-142A-77F2-F236743CFCFC}"/>
              </a:ext>
            </a:extLst>
          </p:cNvPr>
          <p:cNvSpPr txBox="1"/>
          <p:nvPr/>
        </p:nvSpPr>
        <p:spPr>
          <a:xfrm>
            <a:off x="544286" y="1429656"/>
            <a:ext cx="6480628" cy="249299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it-IT" sz="1800" dirty="0" err="1">
                <a:solidFill>
                  <a:srgbClr val="C00000"/>
                </a:solidFill>
                <a:latin typeface="Montserrat" panose="00000500000000000000" pitchFamily="2" charset="0"/>
              </a:rPr>
              <a:t>Lack</a:t>
            </a:r>
            <a:r>
              <a:rPr lang="it-IT" sz="1800" dirty="0">
                <a:solidFill>
                  <a:srgbClr val="C00000"/>
                </a:solidFill>
                <a:latin typeface="Montserrat" panose="00000500000000000000" pitchFamily="2" charset="0"/>
              </a:rPr>
              <a:t> of </a:t>
            </a:r>
            <a:r>
              <a:rPr lang="it-IT" sz="1800" dirty="0" err="1">
                <a:solidFill>
                  <a:srgbClr val="C00000"/>
                </a:solidFill>
                <a:latin typeface="Montserrat" panose="00000500000000000000" pitchFamily="2" charset="0"/>
              </a:rPr>
              <a:t>coordination</a:t>
            </a:r>
            <a:r>
              <a:rPr lang="it-IT" sz="1800" dirty="0">
                <a:solidFill>
                  <a:srgbClr val="C00000"/>
                </a:solidFill>
                <a:latin typeface="Montserrat" panose="00000500000000000000" pitchFamily="2" charset="0"/>
              </a:rPr>
              <a:t>; </a:t>
            </a:r>
            <a:r>
              <a:rPr lang="it-IT" sz="1800" dirty="0">
                <a:solidFill>
                  <a:schemeClr val="accent1">
                    <a:lumMod val="50000"/>
                  </a:schemeClr>
                </a:solidFill>
                <a:latin typeface="Montserrat" panose="00000500000000000000" pitchFamily="2" charset="0"/>
              </a:rPr>
              <a:t>-&gt; Networking, </a:t>
            </a:r>
            <a:r>
              <a:rPr lang="it-IT" sz="1800" dirty="0" err="1">
                <a:solidFill>
                  <a:schemeClr val="accent1">
                    <a:lumMod val="50000"/>
                  </a:schemeClr>
                </a:solidFill>
                <a:latin typeface="Montserrat" panose="00000500000000000000" pitchFamily="2" charset="0"/>
              </a:rPr>
              <a:t>dialogue</a:t>
            </a:r>
            <a:endParaRPr lang="it-IT" sz="1800" dirty="0">
              <a:solidFill>
                <a:schemeClr val="accent1">
                  <a:lumMod val="50000"/>
                </a:schemeClr>
              </a:solidFill>
              <a:latin typeface="Montserrat" panose="00000500000000000000" pitchFamily="2" charset="0"/>
            </a:endParaRPr>
          </a:p>
          <a:p>
            <a:pPr marL="285750" indent="-285750">
              <a:spcBef>
                <a:spcPts val="600"/>
              </a:spcBef>
              <a:spcAft>
                <a:spcPts val="600"/>
              </a:spcAft>
              <a:buFont typeface="Arial" panose="020B0604020202020204" pitchFamily="34" charset="0"/>
              <a:buChar char="•"/>
            </a:pPr>
            <a:r>
              <a:rPr lang="it-IT" sz="1800" dirty="0" err="1">
                <a:solidFill>
                  <a:srgbClr val="C00000"/>
                </a:solidFill>
                <a:latin typeface="Montserrat" panose="00000500000000000000" pitchFamily="2" charset="0"/>
              </a:rPr>
              <a:t>Duplication</a:t>
            </a:r>
            <a:r>
              <a:rPr lang="it-IT" sz="1800" dirty="0">
                <a:solidFill>
                  <a:srgbClr val="C00000"/>
                </a:solidFill>
                <a:latin typeface="Montserrat" panose="00000500000000000000" pitchFamily="2" charset="0"/>
              </a:rPr>
              <a:t>, </a:t>
            </a:r>
            <a:r>
              <a:rPr lang="it-IT" sz="1800" dirty="0" err="1">
                <a:solidFill>
                  <a:srgbClr val="C00000"/>
                </a:solidFill>
                <a:latin typeface="Montserrat" panose="00000500000000000000" pitchFamily="2" charset="0"/>
              </a:rPr>
              <a:t>fragmentation</a:t>
            </a:r>
            <a:r>
              <a:rPr lang="it-IT" sz="1800" dirty="0">
                <a:solidFill>
                  <a:srgbClr val="C00000"/>
                </a:solidFill>
                <a:latin typeface="Montserrat" panose="00000500000000000000" pitchFamily="2" charset="0"/>
              </a:rPr>
              <a:t> and </a:t>
            </a:r>
            <a:r>
              <a:rPr lang="it-IT" sz="1800" dirty="0" err="1">
                <a:solidFill>
                  <a:srgbClr val="C00000"/>
                </a:solidFill>
                <a:latin typeface="Montserrat" panose="00000500000000000000" pitchFamily="2" charset="0"/>
              </a:rPr>
              <a:t>dispersion</a:t>
            </a:r>
            <a:r>
              <a:rPr lang="it-IT" sz="1800" dirty="0">
                <a:solidFill>
                  <a:srgbClr val="C00000"/>
                </a:solidFill>
                <a:latin typeface="Montserrat" panose="00000500000000000000" pitchFamily="2" charset="0"/>
              </a:rPr>
              <a:t> of </a:t>
            </a:r>
            <a:r>
              <a:rPr lang="it-IT" sz="1800" dirty="0" err="1">
                <a:solidFill>
                  <a:srgbClr val="C00000"/>
                </a:solidFill>
                <a:latin typeface="Montserrat" panose="00000500000000000000" pitchFamily="2" charset="0"/>
              </a:rPr>
              <a:t>efforts</a:t>
            </a:r>
            <a:r>
              <a:rPr lang="it-IT" sz="1800" dirty="0">
                <a:solidFill>
                  <a:srgbClr val="C00000"/>
                </a:solidFill>
                <a:latin typeface="Montserrat" panose="00000500000000000000" pitchFamily="2" charset="0"/>
              </a:rPr>
              <a:t> </a:t>
            </a:r>
            <a:r>
              <a:rPr lang="it-IT" sz="1800" dirty="0">
                <a:solidFill>
                  <a:schemeClr val="accent1">
                    <a:lumMod val="50000"/>
                  </a:schemeClr>
                </a:solidFill>
                <a:latin typeface="Montserrat" panose="00000500000000000000" pitchFamily="2" charset="0"/>
              </a:rPr>
              <a:t>-&gt; </a:t>
            </a:r>
            <a:r>
              <a:rPr lang="it-IT" sz="1800" dirty="0" err="1">
                <a:solidFill>
                  <a:schemeClr val="accent1">
                    <a:lumMod val="50000"/>
                  </a:schemeClr>
                </a:solidFill>
                <a:latin typeface="Montserrat" panose="00000500000000000000" pitchFamily="2" charset="0"/>
              </a:rPr>
              <a:t>Putting</a:t>
            </a:r>
            <a:r>
              <a:rPr lang="it-IT" sz="1800" dirty="0">
                <a:solidFill>
                  <a:schemeClr val="accent1">
                    <a:lumMod val="50000"/>
                  </a:schemeClr>
                </a:solidFill>
                <a:latin typeface="Montserrat" panose="00000500000000000000" pitchFamily="2" charset="0"/>
              </a:rPr>
              <a:t> in common </a:t>
            </a:r>
            <a:r>
              <a:rPr lang="it-IT" sz="1800" dirty="0" err="1">
                <a:solidFill>
                  <a:schemeClr val="accent1">
                    <a:lumMod val="50000"/>
                  </a:schemeClr>
                </a:solidFill>
                <a:latin typeface="Montserrat" panose="00000500000000000000" pitchFamily="2" charset="0"/>
              </a:rPr>
              <a:t>experiences</a:t>
            </a:r>
            <a:r>
              <a:rPr lang="it-IT" sz="1800" dirty="0">
                <a:solidFill>
                  <a:schemeClr val="accent1">
                    <a:lumMod val="50000"/>
                  </a:schemeClr>
                </a:solidFill>
                <a:latin typeface="Montserrat" panose="00000500000000000000" pitchFamily="2" charset="0"/>
              </a:rPr>
              <a:t> and tools</a:t>
            </a:r>
          </a:p>
          <a:p>
            <a:pPr marL="285750" indent="-285750">
              <a:spcBef>
                <a:spcPts val="600"/>
              </a:spcBef>
              <a:spcAft>
                <a:spcPts val="600"/>
              </a:spcAft>
              <a:buFont typeface="Arial" panose="020B0604020202020204" pitchFamily="34" charset="0"/>
              <a:buChar char="•"/>
            </a:pPr>
            <a:r>
              <a:rPr lang="it-IT" sz="1800" dirty="0" err="1">
                <a:solidFill>
                  <a:srgbClr val="C00000"/>
                </a:solidFill>
                <a:latin typeface="Montserrat" panose="00000500000000000000" pitchFamily="2" charset="0"/>
              </a:rPr>
              <a:t>Different</a:t>
            </a:r>
            <a:r>
              <a:rPr lang="it-IT" sz="1800" dirty="0">
                <a:solidFill>
                  <a:srgbClr val="C00000"/>
                </a:solidFill>
                <a:latin typeface="Montserrat" panose="00000500000000000000" pitchFamily="2" charset="0"/>
              </a:rPr>
              <a:t> </a:t>
            </a:r>
            <a:r>
              <a:rPr lang="it-IT" sz="1800" dirty="0" err="1">
                <a:solidFill>
                  <a:srgbClr val="C00000"/>
                </a:solidFill>
                <a:latin typeface="Montserrat" panose="00000500000000000000" pitchFamily="2" charset="0"/>
              </a:rPr>
              <a:t>approaches</a:t>
            </a:r>
            <a:r>
              <a:rPr lang="it-IT" sz="1800" dirty="0">
                <a:solidFill>
                  <a:srgbClr val="C00000"/>
                </a:solidFill>
                <a:latin typeface="Montserrat" panose="00000500000000000000" pitchFamily="2" charset="0"/>
              </a:rPr>
              <a:t> and </a:t>
            </a:r>
            <a:r>
              <a:rPr lang="it-IT" sz="1800" dirty="0" err="1">
                <a:solidFill>
                  <a:srgbClr val="C00000"/>
                </a:solidFill>
                <a:latin typeface="Montserrat" panose="00000500000000000000" pitchFamily="2" charset="0"/>
              </a:rPr>
              <a:t>methods</a:t>
            </a:r>
            <a:r>
              <a:rPr lang="it-IT" sz="1800" dirty="0">
                <a:solidFill>
                  <a:schemeClr val="accent1">
                    <a:lumMod val="50000"/>
                  </a:schemeClr>
                </a:solidFill>
                <a:latin typeface="Montserrat" panose="00000500000000000000" pitchFamily="2" charset="0"/>
              </a:rPr>
              <a:t> -&gt; Definition of a </a:t>
            </a:r>
            <a:r>
              <a:rPr lang="it-IT" sz="1800" dirty="0" err="1">
                <a:solidFill>
                  <a:schemeClr val="accent1">
                    <a:lumMod val="50000"/>
                  </a:schemeClr>
                </a:solidFill>
                <a:latin typeface="Montserrat" panose="00000500000000000000" pitchFamily="2" charset="0"/>
              </a:rPr>
              <a:t>shared</a:t>
            </a:r>
            <a:r>
              <a:rPr lang="it-IT" sz="1800" dirty="0">
                <a:solidFill>
                  <a:schemeClr val="accent1">
                    <a:lumMod val="50000"/>
                  </a:schemeClr>
                </a:solidFill>
                <a:latin typeface="Montserrat" panose="00000500000000000000" pitchFamily="2" charset="0"/>
              </a:rPr>
              <a:t> framework</a:t>
            </a:r>
          </a:p>
          <a:p>
            <a:pPr marL="285750" indent="-285750">
              <a:spcBef>
                <a:spcPts val="600"/>
              </a:spcBef>
              <a:spcAft>
                <a:spcPts val="600"/>
              </a:spcAft>
              <a:buFont typeface="Arial" panose="020B0604020202020204" pitchFamily="34" charset="0"/>
              <a:buChar char="•"/>
            </a:pPr>
            <a:r>
              <a:rPr lang="it-IT" sz="1800" dirty="0" err="1">
                <a:solidFill>
                  <a:srgbClr val="C00000"/>
                </a:solidFill>
                <a:latin typeface="Montserrat" panose="00000500000000000000" pitchFamily="2" charset="0"/>
              </a:rPr>
              <a:t>Lack</a:t>
            </a:r>
            <a:r>
              <a:rPr lang="it-IT" sz="1800" dirty="0">
                <a:solidFill>
                  <a:srgbClr val="C00000"/>
                </a:solidFill>
                <a:latin typeface="Montserrat" panose="00000500000000000000" pitchFamily="2" charset="0"/>
              </a:rPr>
              <a:t> of information </a:t>
            </a:r>
            <a:r>
              <a:rPr lang="it-IT" sz="1800" dirty="0" err="1">
                <a:solidFill>
                  <a:srgbClr val="C00000"/>
                </a:solidFill>
                <a:latin typeface="Montserrat" panose="00000500000000000000" pitchFamily="2" charset="0"/>
              </a:rPr>
              <a:t>about</a:t>
            </a:r>
            <a:r>
              <a:rPr lang="it-IT" sz="1800" dirty="0">
                <a:solidFill>
                  <a:srgbClr val="C00000"/>
                </a:solidFill>
                <a:latin typeface="Montserrat" panose="00000500000000000000" pitchFamily="2" charset="0"/>
              </a:rPr>
              <a:t> </a:t>
            </a:r>
            <a:r>
              <a:rPr lang="it-IT" sz="1800" dirty="0" err="1">
                <a:solidFill>
                  <a:srgbClr val="C00000"/>
                </a:solidFill>
                <a:latin typeface="Montserrat" panose="00000500000000000000" pitchFamily="2" charset="0"/>
              </a:rPr>
              <a:t>available</a:t>
            </a:r>
            <a:r>
              <a:rPr lang="it-IT" sz="1800" dirty="0">
                <a:solidFill>
                  <a:srgbClr val="C00000"/>
                </a:solidFill>
                <a:latin typeface="Montserrat" panose="00000500000000000000" pitchFamily="2" charset="0"/>
              </a:rPr>
              <a:t> </a:t>
            </a:r>
            <a:r>
              <a:rPr lang="it-IT" sz="1800" dirty="0" err="1">
                <a:solidFill>
                  <a:srgbClr val="C00000"/>
                </a:solidFill>
                <a:latin typeface="Montserrat" panose="00000500000000000000" pitchFamily="2" charset="0"/>
              </a:rPr>
              <a:t>platform</a:t>
            </a:r>
            <a:r>
              <a:rPr lang="it-IT" sz="1800" dirty="0">
                <a:solidFill>
                  <a:srgbClr val="C00000"/>
                </a:solidFill>
                <a:latin typeface="Montserrat" panose="00000500000000000000" pitchFamily="2" charset="0"/>
              </a:rPr>
              <a:t> for data</a:t>
            </a:r>
            <a:r>
              <a:rPr lang="it-IT" sz="1800" dirty="0">
                <a:solidFill>
                  <a:schemeClr val="accent1">
                    <a:lumMod val="50000"/>
                  </a:schemeClr>
                </a:solidFill>
                <a:latin typeface="Montserrat" panose="00000500000000000000" pitchFamily="2" charset="0"/>
              </a:rPr>
              <a:t> -&gt; Information campaingning</a:t>
            </a:r>
          </a:p>
        </p:txBody>
      </p:sp>
    </p:spTree>
    <p:extLst>
      <p:ext uri="{BB962C8B-B14F-4D97-AF65-F5344CB8AC3E}">
        <p14:creationId xmlns:p14="http://schemas.microsoft.com/office/powerpoint/2010/main" val="371451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46128E-68EE-F012-1554-541B9FADE45B}"/>
              </a:ext>
            </a:extLst>
          </p:cNvPr>
          <p:cNvSpPr>
            <a:spLocks noGrp="1"/>
          </p:cNvSpPr>
          <p:nvPr>
            <p:ph type="title"/>
          </p:nvPr>
        </p:nvSpPr>
        <p:spPr>
          <a:xfrm>
            <a:off x="-72571" y="655742"/>
            <a:ext cx="7701280" cy="803355"/>
          </a:xfrm>
        </p:spPr>
        <p:txBody>
          <a:bodyPr>
            <a:normAutofit fontScale="90000"/>
          </a:bodyPr>
          <a:lstStyle/>
          <a:p>
            <a:r>
              <a:rPr lang="en-US" sz="2400" b="1" dirty="0">
                <a:solidFill>
                  <a:schemeClr val="accent1">
                    <a:lumMod val="50000"/>
                  </a:schemeClr>
                </a:solidFill>
                <a:latin typeface="Montserrat" panose="00000500000000000000" pitchFamily="2" charset="0"/>
                <a:cs typeface="Times New Roman" panose="02020603050405020304" pitchFamily="18" charset="0"/>
              </a:rPr>
              <a:t>The Network of Sustainable Tourism </a:t>
            </a:r>
            <a:br>
              <a:rPr lang="en-US" sz="2400" b="1" dirty="0">
                <a:solidFill>
                  <a:schemeClr val="accent1">
                    <a:lumMod val="50000"/>
                  </a:schemeClr>
                </a:solidFill>
                <a:latin typeface="Montserrat" panose="00000500000000000000" pitchFamily="2" charset="0"/>
                <a:cs typeface="Times New Roman" panose="02020603050405020304" pitchFamily="18" charset="0"/>
              </a:rPr>
            </a:br>
            <a:r>
              <a:rPr lang="en-US" sz="2400" b="1" dirty="0">
                <a:solidFill>
                  <a:schemeClr val="accent1">
                    <a:lumMod val="50000"/>
                  </a:schemeClr>
                </a:solidFill>
                <a:latin typeface="Montserrat" panose="00000500000000000000" pitchFamily="2" charset="0"/>
                <a:cs typeface="Times New Roman" panose="02020603050405020304" pitchFamily="18" charset="0"/>
              </a:rPr>
              <a:t>Observatories (NSTO</a:t>
            </a:r>
            <a:r>
              <a:rPr lang="en-US" sz="2800" b="1" dirty="0">
                <a:solidFill>
                  <a:schemeClr val="accent1">
                    <a:lumMod val="50000"/>
                  </a:schemeClr>
                </a:solidFill>
                <a:latin typeface="Montserrat" panose="00000500000000000000" pitchFamily="2" charset="0"/>
                <a:cs typeface="Times New Roman" panose="02020603050405020304" pitchFamily="18" charset="0"/>
              </a:rPr>
              <a:t>)</a:t>
            </a:r>
            <a:endParaRPr lang="it-IT" sz="2800" b="1" dirty="0"/>
          </a:p>
        </p:txBody>
      </p:sp>
      <p:sp>
        <p:nvSpPr>
          <p:cNvPr id="4" name="CasellaDiTesto 3">
            <a:extLst>
              <a:ext uri="{FF2B5EF4-FFF2-40B4-BE49-F238E27FC236}">
                <a16:creationId xmlns:a16="http://schemas.microsoft.com/office/drawing/2014/main" id="{974C2099-B73C-96E0-C933-972A8E4ADA36}"/>
              </a:ext>
            </a:extLst>
          </p:cNvPr>
          <p:cNvSpPr txBox="1"/>
          <p:nvPr/>
        </p:nvSpPr>
        <p:spPr>
          <a:xfrm>
            <a:off x="258466" y="1544825"/>
            <a:ext cx="7151077" cy="2816156"/>
          </a:xfrm>
          <a:prstGeom prst="rect">
            <a:avLst/>
          </a:prstGeom>
          <a:noFill/>
        </p:spPr>
        <p:txBody>
          <a:bodyPr wrap="square">
            <a:spAutoFit/>
          </a:bodyPr>
          <a:lstStyle/>
          <a:p>
            <a:pPr algn="ctr"/>
            <a:r>
              <a:rPr lang="en-US" sz="1600" dirty="0">
                <a:solidFill>
                  <a:schemeClr val="tx1"/>
                </a:solidFill>
                <a:latin typeface="Montserrat" panose="00000500000000000000" pitchFamily="2" charset="0"/>
              </a:rPr>
              <a:t>Bring together </a:t>
            </a:r>
            <a:r>
              <a:rPr lang="en-US" sz="1600" b="1" dirty="0">
                <a:solidFill>
                  <a:schemeClr val="tx1"/>
                </a:solidFill>
                <a:latin typeface="Montserrat" panose="00000500000000000000" pitchFamily="2" charset="0"/>
              </a:rPr>
              <a:t>different actors </a:t>
            </a:r>
            <a:r>
              <a:rPr lang="en-US" sz="1600" dirty="0">
                <a:solidFill>
                  <a:schemeClr val="tx1"/>
                </a:solidFill>
                <a:latin typeface="Montserrat" panose="00000500000000000000" pitchFamily="2" charset="0"/>
              </a:rPr>
              <a:t>(Observatories and organizations dealing with tourism) involved in data management (collect, analyses, studies…) for Sustainable Tourism and build </a:t>
            </a:r>
            <a:r>
              <a:rPr lang="en-US" sz="1600" b="1" dirty="0">
                <a:solidFill>
                  <a:schemeClr val="tx1"/>
                </a:solidFill>
                <a:latin typeface="Montserrat" panose="00000500000000000000" pitchFamily="2" charset="0"/>
              </a:rPr>
              <a:t>multilevel cooperation </a:t>
            </a:r>
            <a:r>
              <a:rPr lang="en-US" sz="1600" dirty="0">
                <a:solidFill>
                  <a:schemeClr val="tx1"/>
                </a:solidFill>
                <a:latin typeface="Montserrat" panose="00000500000000000000" pitchFamily="2" charset="0"/>
              </a:rPr>
              <a:t>for </a:t>
            </a:r>
            <a:r>
              <a:rPr lang="en-US" sz="1600" b="1" dirty="0">
                <a:solidFill>
                  <a:schemeClr val="tx1"/>
                </a:solidFill>
                <a:latin typeface="Montserrat" panose="00000500000000000000" pitchFamily="2" charset="0"/>
              </a:rPr>
              <a:t>best solutions </a:t>
            </a:r>
            <a:r>
              <a:rPr lang="en-US" sz="1600" dirty="0">
                <a:solidFill>
                  <a:schemeClr val="tx1"/>
                </a:solidFill>
                <a:latin typeface="Montserrat" panose="00000500000000000000" pitchFamily="2" charset="0"/>
              </a:rPr>
              <a:t>(share and transfer of data, develop joint projects, feed the existing HUB, create new data…)</a:t>
            </a:r>
          </a:p>
          <a:p>
            <a:pPr marL="171450" indent="-171450">
              <a:spcBef>
                <a:spcPts val="600"/>
              </a:spcBef>
              <a:spcAft>
                <a:spcPts val="600"/>
              </a:spcAft>
              <a:buFont typeface="Arial" panose="020B0604020202020204" pitchFamily="34" charset="0"/>
              <a:buChar char="•"/>
            </a:pPr>
            <a:r>
              <a:rPr lang="en-US" sz="1200" b="1" dirty="0">
                <a:solidFill>
                  <a:schemeClr val="tx1"/>
                </a:solidFill>
                <a:latin typeface="Montserrat" panose="00000500000000000000" pitchFamily="2" charset="0"/>
              </a:rPr>
              <a:t>Enhance Mediterranean Governance</a:t>
            </a:r>
            <a:r>
              <a:rPr lang="en-US" sz="1200" dirty="0">
                <a:solidFill>
                  <a:schemeClr val="tx1"/>
                </a:solidFill>
                <a:latin typeface="Montserrat" panose="00000500000000000000" pitchFamily="2" charset="0"/>
              </a:rPr>
              <a:t>, combat seasonality, and improve cooperation among tourism actors;</a:t>
            </a:r>
          </a:p>
          <a:p>
            <a:pPr marL="171450" indent="-171450">
              <a:spcBef>
                <a:spcPts val="600"/>
              </a:spcBef>
              <a:spcAft>
                <a:spcPts val="600"/>
              </a:spcAft>
              <a:buFont typeface="Arial" panose="020B0604020202020204" pitchFamily="34" charset="0"/>
              <a:buChar char="•"/>
            </a:pPr>
            <a:r>
              <a:rPr lang="en-US" sz="1200" dirty="0">
                <a:solidFill>
                  <a:schemeClr val="tx1"/>
                </a:solidFill>
                <a:latin typeface="Montserrat" panose="00000500000000000000" pitchFamily="2" charset="0"/>
              </a:rPr>
              <a:t>Establish an </a:t>
            </a:r>
            <a:r>
              <a:rPr lang="en-US" sz="1200" b="1" dirty="0">
                <a:solidFill>
                  <a:schemeClr val="tx1"/>
                </a:solidFill>
                <a:latin typeface="Montserrat" panose="00000500000000000000" pitchFamily="2" charset="0"/>
              </a:rPr>
              <a:t>open network in MED area </a:t>
            </a:r>
            <a:r>
              <a:rPr lang="en-US" sz="1200" dirty="0">
                <a:solidFill>
                  <a:schemeClr val="tx1"/>
                </a:solidFill>
                <a:latin typeface="Montserrat" panose="00000500000000000000" pitchFamily="2" charset="0"/>
              </a:rPr>
              <a:t>of public and private institutions that work at different levels in the field of data management for sustainable tourism</a:t>
            </a:r>
          </a:p>
          <a:p>
            <a:pPr marL="171450" indent="-171450">
              <a:spcBef>
                <a:spcPts val="600"/>
              </a:spcBef>
              <a:spcAft>
                <a:spcPts val="600"/>
              </a:spcAft>
              <a:buFont typeface="Arial" panose="020B0604020202020204" pitchFamily="34" charset="0"/>
              <a:buChar char="•"/>
            </a:pPr>
            <a:r>
              <a:rPr lang="en-US" sz="1200" dirty="0">
                <a:solidFill>
                  <a:schemeClr val="tx1"/>
                </a:solidFill>
                <a:latin typeface="Montserrat" panose="00000500000000000000" pitchFamily="2" charset="0"/>
              </a:rPr>
              <a:t>Address the problem of the </a:t>
            </a:r>
            <a:r>
              <a:rPr lang="en-US" sz="1200" b="1" dirty="0">
                <a:solidFill>
                  <a:schemeClr val="tx1"/>
                </a:solidFill>
                <a:latin typeface="Montserrat" panose="00000500000000000000" pitchFamily="2" charset="0"/>
              </a:rPr>
              <a:t>lack of statistical data</a:t>
            </a:r>
            <a:r>
              <a:rPr lang="en-US" sz="1200" dirty="0">
                <a:solidFill>
                  <a:schemeClr val="tx1"/>
                </a:solidFill>
                <a:latin typeface="Montserrat" panose="00000500000000000000" pitchFamily="2" charset="0"/>
              </a:rPr>
              <a:t>, particularly at the regional/destination level</a:t>
            </a:r>
            <a:endParaRPr lang="it-IT" sz="12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1645372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1BE7E-FF0A-FD4E-0A28-AD2FC985486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5099819-F5DD-539E-DA5F-D09480C8A7E7}"/>
              </a:ext>
            </a:extLst>
          </p:cNvPr>
          <p:cNvSpPr>
            <a:spLocks noGrp="1"/>
          </p:cNvSpPr>
          <p:nvPr>
            <p:ph type="title"/>
          </p:nvPr>
        </p:nvSpPr>
        <p:spPr>
          <a:xfrm>
            <a:off x="798286" y="1047261"/>
            <a:ext cx="6146800" cy="382396"/>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The new </a:t>
            </a:r>
            <a:r>
              <a:rPr lang="it-IT" sz="2400" b="1" dirty="0" err="1">
                <a:solidFill>
                  <a:schemeClr val="accent1">
                    <a:lumMod val="50000"/>
                  </a:schemeClr>
                </a:solidFill>
                <a:latin typeface="Montserrat" panose="00000500000000000000" pitchFamily="2" charset="0"/>
                <a:cs typeface="Times New Roman" panose="02020603050405020304" pitchFamily="18" charset="0"/>
              </a:rPr>
              <a:t>NSTO</a:t>
            </a:r>
            <a:r>
              <a:rPr lang="it-IT" sz="2400" b="1" dirty="0">
                <a:solidFill>
                  <a:schemeClr val="accent1">
                    <a:lumMod val="50000"/>
                  </a:schemeClr>
                </a:solidFill>
                <a:latin typeface="Montserrat" panose="00000500000000000000" pitchFamily="2" charset="0"/>
                <a:cs typeface="Times New Roman" panose="02020603050405020304" pitchFamily="18" charset="0"/>
              </a:rPr>
              <a:t> of D4T, in the light of </a:t>
            </a:r>
            <a:r>
              <a:rPr lang="it-IT" sz="2400" b="1" dirty="0" err="1">
                <a:solidFill>
                  <a:schemeClr val="accent1">
                    <a:lumMod val="50000"/>
                  </a:schemeClr>
                </a:solidFill>
                <a:latin typeface="Montserrat" panose="00000500000000000000" pitchFamily="2" charset="0"/>
                <a:cs typeface="Times New Roman" panose="02020603050405020304" pitchFamily="18" charset="0"/>
              </a:rPr>
              <a:t>this</a:t>
            </a:r>
            <a:r>
              <a:rPr lang="it-IT" sz="2400" b="1" dirty="0">
                <a:solidFill>
                  <a:schemeClr val="accent1">
                    <a:lumMod val="50000"/>
                  </a:schemeClr>
                </a:solidFill>
                <a:latin typeface="Montserrat" panose="00000500000000000000" pitchFamily="2" charset="0"/>
                <a:cs typeface="Times New Roman" panose="02020603050405020304" pitchFamily="18" charset="0"/>
              </a:rPr>
              <a:t> </a:t>
            </a:r>
            <a:r>
              <a:rPr lang="it-IT" sz="2400" b="1" dirty="0" err="1">
                <a:solidFill>
                  <a:schemeClr val="accent1">
                    <a:lumMod val="50000"/>
                  </a:schemeClr>
                </a:solidFill>
                <a:latin typeface="Montserrat" panose="00000500000000000000" pitchFamily="2" charset="0"/>
                <a:cs typeface="Times New Roman" panose="02020603050405020304" pitchFamily="18" charset="0"/>
              </a:rPr>
              <a:t>complex</a:t>
            </a:r>
            <a:r>
              <a:rPr lang="it-IT" sz="2400" b="1" dirty="0">
                <a:solidFill>
                  <a:schemeClr val="accent1">
                    <a:lumMod val="50000"/>
                  </a:schemeClr>
                </a:solidFill>
                <a:latin typeface="Montserrat" panose="00000500000000000000" pitchFamily="2" charset="0"/>
                <a:cs typeface="Times New Roman" panose="02020603050405020304" pitchFamily="18" charset="0"/>
              </a:rPr>
              <a:t> framework</a:t>
            </a:r>
          </a:p>
        </p:txBody>
      </p:sp>
      <p:sp>
        <p:nvSpPr>
          <p:cNvPr id="4" name="CasellaDiTesto 3">
            <a:extLst>
              <a:ext uri="{FF2B5EF4-FFF2-40B4-BE49-F238E27FC236}">
                <a16:creationId xmlns:a16="http://schemas.microsoft.com/office/drawing/2014/main" id="{C460CE47-EB3A-C9C9-2DEF-F91118E19000}"/>
              </a:ext>
            </a:extLst>
          </p:cNvPr>
          <p:cNvSpPr txBox="1"/>
          <p:nvPr/>
        </p:nvSpPr>
        <p:spPr>
          <a:xfrm>
            <a:off x="261258" y="1748971"/>
            <a:ext cx="7460342" cy="2369880"/>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it-IT" sz="1200" b="1" dirty="0">
                <a:solidFill>
                  <a:srgbClr val="0070C0"/>
                </a:solidFill>
                <a:latin typeface="Montserrat" panose="00000500000000000000" pitchFamily="2" charset="0"/>
              </a:rPr>
              <a:t>Focus on </a:t>
            </a:r>
            <a:r>
              <a:rPr lang="it-IT" sz="1200" b="1" dirty="0" err="1">
                <a:solidFill>
                  <a:srgbClr val="0070C0"/>
                </a:solidFill>
                <a:latin typeface="Montserrat" panose="00000500000000000000" pitchFamily="2" charset="0"/>
              </a:rPr>
              <a:t>institutional</a:t>
            </a:r>
            <a:r>
              <a:rPr lang="it-IT" sz="1200" b="1" dirty="0">
                <a:solidFill>
                  <a:srgbClr val="0070C0"/>
                </a:solidFill>
                <a:latin typeface="Montserrat" panose="00000500000000000000" pitchFamily="2" charset="0"/>
              </a:rPr>
              <a:t> «</a:t>
            </a:r>
            <a:r>
              <a:rPr lang="it-IT" sz="1200" b="1" dirty="0" err="1">
                <a:solidFill>
                  <a:srgbClr val="0070C0"/>
                </a:solidFill>
                <a:latin typeface="Montserrat" panose="00000500000000000000" pitchFamily="2" charset="0"/>
              </a:rPr>
              <a:t>Dialogue</a:t>
            </a:r>
            <a:r>
              <a:rPr lang="it-IT" sz="1200" b="1" dirty="0">
                <a:solidFill>
                  <a:srgbClr val="0070C0"/>
                </a:solidFill>
                <a:latin typeface="Montserrat" panose="00000500000000000000" pitchFamily="2" charset="0"/>
              </a:rPr>
              <a:t>» </a:t>
            </a:r>
            <a:r>
              <a:rPr lang="it-IT" sz="1200" dirty="0">
                <a:solidFill>
                  <a:srgbClr val="0070C0"/>
                </a:solidFill>
                <a:latin typeface="Montserrat" panose="00000500000000000000" pitchFamily="2" charset="0"/>
              </a:rPr>
              <a:t>(</a:t>
            </a:r>
            <a:r>
              <a:rPr lang="it-IT" sz="1200" u="sng" dirty="0">
                <a:solidFill>
                  <a:srgbClr val="0070C0"/>
                </a:solidFill>
                <a:latin typeface="Montserrat" panose="00000500000000000000" pitchFamily="2" charset="0"/>
              </a:rPr>
              <a:t>software Vs hardware</a:t>
            </a:r>
            <a:r>
              <a:rPr lang="it-IT" sz="1200" dirty="0">
                <a:solidFill>
                  <a:srgbClr val="0070C0"/>
                </a:solidFill>
                <a:latin typeface="Montserrat" panose="00000500000000000000" pitchFamily="2" charset="0"/>
              </a:rPr>
              <a:t>): networking and </a:t>
            </a:r>
            <a:r>
              <a:rPr lang="it-IT" sz="1200" dirty="0" err="1">
                <a:solidFill>
                  <a:srgbClr val="0070C0"/>
                </a:solidFill>
                <a:latin typeface="Montserrat" panose="00000500000000000000" pitchFamily="2" charset="0"/>
              </a:rPr>
              <a:t>experiences</a:t>
            </a:r>
            <a:r>
              <a:rPr lang="it-IT" sz="1200" dirty="0">
                <a:solidFill>
                  <a:srgbClr val="0070C0"/>
                </a:solidFill>
                <a:latin typeface="Montserrat" panose="00000500000000000000" pitchFamily="2" charset="0"/>
              </a:rPr>
              <a:t> and best practices sharing, use of the Hub to </a:t>
            </a:r>
            <a:r>
              <a:rPr lang="it-IT" sz="1200" dirty="0" err="1">
                <a:solidFill>
                  <a:srgbClr val="0070C0"/>
                </a:solidFill>
                <a:latin typeface="Montserrat" panose="00000500000000000000" pitchFamily="2" charset="0"/>
              </a:rPr>
              <a:t>promote</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existing</a:t>
            </a:r>
            <a:r>
              <a:rPr lang="it-IT" sz="1200" dirty="0">
                <a:solidFill>
                  <a:srgbClr val="0070C0"/>
                </a:solidFill>
                <a:latin typeface="Montserrat" panose="00000500000000000000" pitchFamily="2" charset="0"/>
              </a:rPr>
              <a:t> (or under </a:t>
            </a:r>
            <a:r>
              <a:rPr lang="it-IT" sz="1200" dirty="0" err="1">
                <a:solidFill>
                  <a:srgbClr val="0070C0"/>
                </a:solidFill>
                <a:latin typeface="Montserrat" panose="00000500000000000000" pitchFamily="2" charset="0"/>
              </a:rPr>
              <a:t>development</a:t>
            </a:r>
            <a:r>
              <a:rPr lang="it-IT" sz="1200" dirty="0">
                <a:solidFill>
                  <a:srgbClr val="0070C0"/>
                </a:solidFill>
                <a:latin typeface="Montserrat" panose="00000500000000000000" pitchFamily="2" charset="0"/>
              </a:rPr>
              <a:t>) tools and data </a:t>
            </a:r>
            <a:r>
              <a:rPr lang="it-IT" sz="1200" dirty="0" err="1">
                <a:solidFill>
                  <a:srgbClr val="0070C0"/>
                </a:solidFill>
                <a:latin typeface="Montserrat" panose="00000500000000000000" pitchFamily="2" charset="0"/>
              </a:rPr>
              <a:t>platforms</a:t>
            </a:r>
            <a:r>
              <a:rPr lang="it-IT" sz="1200" dirty="0">
                <a:solidFill>
                  <a:srgbClr val="0070C0"/>
                </a:solidFill>
                <a:latin typeface="Montserrat" panose="00000500000000000000" pitchFamily="2" charset="0"/>
              </a:rPr>
              <a:t>;</a:t>
            </a:r>
          </a:p>
          <a:p>
            <a:pPr marL="285750" indent="-285750">
              <a:spcBef>
                <a:spcPts val="600"/>
              </a:spcBef>
              <a:spcAft>
                <a:spcPts val="600"/>
              </a:spcAft>
              <a:buFont typeface="Arial" panose="020B0604020202020204" pitchFamily="34" charset="0"/>
              <a:buChar char="•"/>
            </a:pPr>
            <a:r>
              <a:rPr lang="it-IT" sz="1200" b="1" dirty="0" err="1">
                <a:solidFill>
                  <a:srgbClr val="0070C0"/>
                </a:solidFill>
                <a:latin typeface="Montserrat" panose="00000500000000000000" pitchFamily="2" charset="0"/>
              </a:rPr>
              <a:t>Dissemination</a:t>
            </a:r>
            <a:r>
              <a:rPr lang="it-IT" sz="1200" b="1" dirty="0">
                <a:solidFill>
                  <a:srgbClr val="0070C0"/>
                </a:solidFill>
                <a:latin typeface="Montserrat" panose="00000500000000000000" pitchFamily="2" charset="0"/>
              </a:rPr>
              <a:t> events</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developing</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circulation</a:t>
            </a:r>
            <a:r>
              <a:rPr lang="it-IT" sz="1200" dirty="0">
                <a:solidFill>
                  <a:srgbClr val="0070C0"/>
                </a:solidFill>
                <a:latin typeface="Montserrat" panose="00000500000000000000" pitchFamily="2" charset="0"/>
              </a:rPr>
              <a:t> of information on </a:t>
            </a:r>
            <a:r>
              <a:rPr lang="it-IT" sz="1200" dirty="0" err="1">
                <a:solidFill>
                  <a:srgbClr val="0070C0"/>
                </a:solidFill>
                <a:latin typeface="Montserrat" panose="00000500000000000000" pitchFamily="2" charset="0"/>
              </a:rPr>
              <a:t>definition</a:t>
            </a:r>
            <a:r>
              <a:rPr lang="it-IT" sz="1200" dirty="0">
                <a:solidFill>
                  <a:srgbClr val="0070C0"/>
                </a:solidFill>
                <a:latin typeface="Montserrat" panose="00000500000000000000" pitchFamily="2" charset="0"/>
              </a:rPr>
              <a:t> of standards for data use and </a:t>
            </a:r>
            <a:r>
              <a:rPr lang="it-IT" sz="1200" dirty="0" err="1">
                <a:solidFill>
                  <a:srgbClr val="0070C0"/>
                </a:solidFill>
                <a:latin typeface="Montserrat" panose="00000500000000000000" pitchFamily="2" charset="0"/>
              </a:rPr>
              <a:t>collection</a:t>
            </a:r>
            <a:r>
              <a:rPr lang="it-IT" sz="1200" dirty="0">
                <a:solidFill>
                  <a:srgbClr val="0070C0"/>
                </a:solidFill>
                <a:latin typeface="Montserrat" panose="00000500000000000000" pitchFamily="2" charset="0"/>
              </a:rPr>
              <a:t>; training in </a:t>
            </a:r>
            <a:r>
              <a:rPr lang="it-IT" sz="1200" dirty="0" err="1">
                <a:solidFill>
                  <a:srgbClr val="0070C0"/>
                </a:solidFill>
                <a:latin typeface="Montserrat" panose="00000500000000000000" pitchFamily="2" charset="0"/>
              </a:rPr>
              <a:t>cooperation</a:t>
            </a:r>
            <a:r>
              <a:rPr lang="it-IT" sz="1200" dirty="0">
                <a:solidFill>
                  <a:srgbClr val="0070C0"/>
                </a:solidFill>
                <a:latin typeface="Montserrat" panose="00000500000000000000" pitchFamily="2" charset="0"/>
              </a:rPr>
              <a:t> with C4T and </a:t>
            </a:r>
            <a:r>
              <a:rPr lang="it-IT" sz="1200" dirty="0" err="1">
                <a:solidFill>
                  <a:srgbClr val="0070C0"/>
                </a:solidFill>
                <a:latin typeface="Montserrat" panose="00000500000000000000" pitchFamily="2" charset="0"/>
              </a:rPr>
              <a:t>other</a:t>
            </a:r>
            <a:r>
              <a:rPr lang="it-IT" sz="1200" dirty="0">
                <a:solidFill>
                  <a:srgbClr val="0070C0"/>
                </a:solidFill>
                <a:latin typeface="Montserrat" panose="00000500000000000000" pitchFamily="2" charset="0"/>
              </a:rPr>
              <a:t> projects;</a:t>
            </a:r>
          </a:p>
          <a:p>
            <a:pPr marL="285750" indent="-285750">
              <a:spcBef>
                <a:spcPts val="600"/>
              </a:spcBef>
              <a:spcAft>
                <a:spcPts val="600"/>
              </a:spcAft>
              <a:buFont typeface="Arial" panose="020B0604020202020204" pitchFamily="34" charset="0"/>
              <a:buChar char="•"/>
            </a:pPr>
            <a:r>
              <a:rPr lang="it-IT" sz="1200" b="1" dirty="0" err="1">
                <a:solidFill>
                  <a:srgbClr val="0070C0"/>
                </a:solidFill>
                <a:latin typeface="Montserrat" panose="00000500000000000000" pitchFamily="2" charset="0"/>
              </a:rPr>
              <a:t>Attention</a:t>
            </a:r>
            <a:r>
              <a:rPr lang="it-IT" sz="1200" b="1" dirty="0">
                <a:solidFill>
                  <a:srgbClr val="0070C0"/>
                </a:solidFill>
                <a:latin typeface="Montserrat" panose="00000500000000000000" pitchFamily="2" charset="0"/>
              </a:rPr>
              <a:t> to </a:t>
            </a:r>
            <a:r>
              <a:rPr lang="it-IT" sz="1200" b="1" dirty="0" err="1">
                <a:solidFill>
                  <a:srgbClr val="0070C0"/>
                </a:solidFill>
                <a:latin typeface="Montserrat" panose="00000500000000000000" pitchFamily="2" charset="0"/>
              </a:rPr>
              <a:t>local</a:t>
            </a:r>
            <a:r>
              <a:rPr lang="it-IT" sz="1200" b="1" dirty="0">
                <a:solidFill>
                  <a:srgbClr val="0070C0"/>
                </a:solidFill>
                <a:latin typeface="Montserrat" panose="00000500000000000000" pitchFamily="2" charset="0"/>
              </a:rPr>
              <a:t> </a:t>
            </a:r>
            <a:r>
              <a:rPr lang="it-IT" sz="1200" b="1" dirty="0" err="1">
                <a:solidFill>
                  <a:srgbClr val="0070C0"/>
                </a:solidFill>
                <a:latin typeface="Montserrat" panose="00000500000000000000" pitchFamily="2" charset="0"/>
              </a:rPr>
              <a:t>destinations</a:t>
            </a:r>
            <a:r>
              <a:rPr lang="it-IT" sz="1200" b="1" dirty="0">
                <a:solidFill>
                  <a:srgbClr val="0070C0"/>
                </a:solidFill>
                <a:latin typeface="Montserrat" panose="00000500000000000000" pitchFamily="2" charset="0"/>
              </a:rPr>
              <a:t> (</a:t>
            </a:r>
            <a:r>
              <a:rPr lang="it-IT" sz="1200" b="1" dirty="0" err="1">
                <a:solidFill>
                  <a:srgbClr val="0070C0"/>
                </a:solidFill>
                <a:latin typeface="Montserrat" panose="00000500000000000000" pitchFamily="2" charset="0"/>
              </a:rPr>
              <a:t>DMOs</a:t>
            </a:r>
            <a:r>
              <a:rPr lang="it-IT" sz="1200" b="1" dirty="0">
                <a:solidFill>
                  <a:srgbClr val="0070C0"/>
                </a:solidFill>
                <a:latin typeface="Montserrat" panose="00000500000000000000" pitchFamily="2" charset="0"/>
              </a:rPr>
              <a:t>) </a:t>
            </a:r>
            <a:r>
              <a:rPr lang="it-IT" sz="1200" dirty="0">
                <a:solidFill>
                  <a:srgbClr val="0070C0"/>
                </a:solidFill>
                <a:latin typeface="Montserrat" panose="00000500000000000000" pitchFamily="2" charset="0"/>
              </a:rPr>
              <a:t>and </a:t>
            </a:r>
            <a:r>
              <a:rPr lang="it-IT" sz="1200" dirty="0" err="1">
                <a:solidFill>
                  <a:srgbClr val="0070C0"/>
                </a:solidFill>
                <a:latin typeface="Montserrat" panose="00000500000000000000" pitchFamily="2" charset="0"/>
              </a:rPr>
              <a:t>especially</a:t>
            </a:r>
            <a:r>
              <a:rPr lang="it-IT" sz="1200" dirty="0">
                <a:solidFill>
                  <a:srgbClr val="0070C0"/>
                </a:solidFill>
                <a:latin typeface="Montserrat" panose="00000500000000000000" pitchFamily="2" charset="0"/>
              </a:rPr>
              <a:t> to </a:t>
            </a:r>
            <a:r>
              <a:rPr lang="it-IT" sz="1200" b="1" dirty="0" err="1">
                <a:solidFill>
                  <a:srgbClr val="0070C0"/>
                </a:solidFill>
                <a:latin typeface="Montserrat" panose="00000500000000000000" pitchFamily="2" charset="0"/>
              </a:rPr>
              <a:t>local</a:t>
            </a:r>
            <a:r>
              <a:rPr lang="it-IT" sz="1200" b="1" dirty="0">
                <a:solidFill>
                  <a:srgbClr val="0070C0"/>
                </a:solidFill>
                <a:latin typeface="Montserrat" panose="00000500000000000000" pitchFamily="2" charset="0"/>
              </a:rPr>
              <a:t> </a:t>
            </a:r>
            <a:r>
              <a:rPr lang="it-IT" sz="1200" b="1" dirty="0" err="1">
                <a:solidFill>
                  <a:srgbClr val="0070C0"/>
                </a:solidFill>
                <a:latin typeface="Montserrat" panose="00000500000000000000" pitchFamily="2" charset="0"/>
              </a:rPr>
              <a:t>Observatories</a:t>
            </a:r>
            <a:r>
              <a:rPr lang="it-IT" sz="1200" b="1" dirty="0">
                <a:solidFill>
                  <a:srgbClr val="0070C0"/>
                </a:solidFill>
                <a:latin typeface="Montserrat" panose="00000500000000000000" pitchFamily="2" charset="0"/>
              </a:rPr>
              <a:t> for Sustainable Tourism </a:t>
            </a:r>
            <a:r>
              <a:rPr lang="it-IT" sz="1200" dirty="0">
                <a:solidFill>
                  <a:srgbClr val="0070C0"/>
                </a:solidFill>
                <a:latin typeface="Montserrat" panose="00000500000000000000" pitchFamily="2" charset="0"/>
              </a:rPr>
              <a:t>(</a:t>
            </a:r>
            <a:r>
              <a:rPr lang="it-IT" sz="1200" dirty="0" err="1">
                <a:solidFill>
                  <a:srgbClr val="0070C0"/>
                </a:solidFill>
                <a:latin typeface="Montserrat" panose="00000500000000000000" pitchFamily="2" charset="0"/>
              </a:rPr>
              <a:t>local</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administrations</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universities</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research</a:t>
            </a:r>
            <a:r>
              <a:rPr lang="it-IT" sz="1200" dirty="0">
                <a:solidFill>
                  <a:srgbClr val="0070C0"/>
                </a:solidFill>
                <a:latin typeface="Montserrat" panose="00000500000000000000" pitchFamily="2" charset="0"/>
              </a:rPr>
              <a:t> institutions, </a:t>
            </a:r>
            <a:r>
              <a:rPr lang="it-IT" sz="1200" dirty="0" err="1">
                <a:solidFill>
                  <a:srgbClr val="0070C0"/>
                </a:solidFill>
                <a:latin typeface="Montserrat" panose="00000500000000000000" pitchFamily="2" charset="0"/>
              </a:rPr>
              <a:t>DMOs</a:t>
            </a:r>
            <a:r>
              <a:rPr lang="it-IT" sz="1200" dirty="0">
                <a:solidFill>
                  <a:srgbClr val="0070C0"/>
                </a:solidFill>
                <a:latin typeface="Montserrat" panose="00000500000000000000" pitchFamily="2" charset="0"/>
              </a:rPr>
              <a:t>, …)</a:t>
            </a:r>
          </a:p>
          <a:p>
            <a:pPr marL="285750" indent="-285750">
              <a:spcBef>
                <a:spcPts val="600"/>
              </a:spcBef>
              <a:spcAft>
                <a:spcPts val="600"/>
              </a:spcAft>
              <a:buFont typeface="Arial" panose="020B0604020202020204" pitchFamily="34" charset="0"/>
              <a:buChar char="•"/>
            </a:pPr>
            <a:r>
              <a:rPr lang="it-IT" sz="1200" b="1" dirty="0">
                <a:solidFill>
                  <a:srgbClr val="0070C0"/>
                </a:solidFill>
                <a:latin typeface="Montserrat" panose="00000500000000000000" pitchFamily="2" charset="0"/>
              </a:rPr>
              <a:t>Co-</a:t>
            </a:r>
            <a:r>
              <a:rPr lang="it-IT" sz="1200" b="1" dirty="0" err="1">
                <a:solidFill>
                  <a:srgbClr val="0070C0"/>
                </a:solidFill>
                <a:latin typeface="Montserrat" panose="00000500000000000000" pitchFamily="2" charset="0"/>
              </a:rPr>
              <a:t>operation</a:t>
            </a:r>
            <a:r>
              <a:rPr lang="it-IT" sz="1200" dirty="0">
                <a:solidFill>
                  <a:srgbClr val="0070C0"/>
                </a:solidFill>
                <a:latin typeface="Montserrat" panose="00000500000000000000" pitchFamily="2" charset="0"/>
              </a:rPr>
              <a:t> to </a:t>
            </a:r>
            <a:r>
              <a:rPr lang="it-IT" sz="1200" dirty="0" err="1">
                <a:solidFill>
                  <a:srgbClr val="0070C0"/>
                </a:solidFill>
                <a:latin typeface="Montserrat" panose="00000500000000000000" pitchFamily="2" charset="0"/>
              </a:rPr>
              <a:t>develop</a:t>
            </a:r>
            <a:r>
              <a:rPr lang="it-IT" sz="1200" dirty="0">
                <a:solidFill>
                  <a:srgbClr val="0070C0"/>
                </a:solidFill>
                <a:latin typeface="Montserrat" panose="00000500000000000000" pitchFamily="2" charset="0"/>
              </a:rPr>
              <a:t> a common EU </a:t>
            </a:r>
            <a:r>
              <a:rPr lang="it-IT" sz="1200" dirty="0" err="1">
                <a:solidFill>
                  <a:srgbClr val="0070C0"/>
                </a:solidFill>
                <a:latin typeface="Montserrat" panose="00000500000000000000" pitchFamily="2" charset="0"/>
              </a:rPr>
              <a:t>platform</a:t>
            </a:r>
            <a:r>
              <a:rPr lang="it-IT" sz="1200" dirty="0">
                <a:solidFill>
                  <a:srgbClr val="0070C0"/>
                </a:solidFill>
                <a:latin typeface="Montserrat" panose="00000500000000000000" pitchFamily="2" charset="0"/>
              </a:rPr>
              <a:t> for data;</a:t>
            </a:r>
          </a:p>
          <a:p>
            <a:pPr marL="285750" indent="-285750">
              <a:spcBef>
                <a:spcPts val="600"/>
              </a:spcBef>
              <a:spcAft>
                <a:spcPts val="600"/>
              </a:spcAft>
              <a:buFont typeface="Arial" panose="020B0604020202020204" pitchFamily="34" charset="0"/>
              <a:buChar char="•"/>
            </a:pPr>
            <a:r>
              <a:rPr lang="it-IT" sz="1200" b="1" dirty="0">
                <a:solidFill>
                  <a:srgbClr val="0070C0"/>
                </a:solidFill>
                <a:latin typeface="Montserrat" panose="00000500000000000000" pitchFamily="2" charset="0"/>
              </a:rPr>
              <a:t>Support to an EU policy </a:t>
            </a:r>
            <a:r>
              <a:rPr lang="it-IT" sz="1200" dirty="0">
                <a:solidFill>
                  <a:srgbClr val="0070C0"/>
                </a:solidFill>
                <a:latin typeface="Montserrat" panose="00000500000000000000" pitchFamily="2" charset="0"/>
              </a:rPr>
              <a:t>on data for </a:t>
            </a:r>
            <a:r>
              <a:rPr lang="it-IT" sz="1200" dirty="0" err="1">
                <a:solidFill>
                  <a:srgbClr val="0070C0"/>
                </a:solidFill>
                <a:latin typeface="Montserrat" panose="00000500000000000000" pitchFamily="2" charset="0"/>
              </a:rPr>
              <a:t>sustainable</a:t>
            </a:r>
            <a:r>
              <a:rPr lang="it-IT" sz="1200" dirty="0">
                <a:solidFill>
                  <a:srgbClr val="0070C0"/>
                </a:solidFill>
                <a:latin typeface="Montserrat" panose="00000500000000000000" pitchFamily="2" charset="0"/>
              </a:rPr>
              <a:t> </a:t>
            </a:r>
            <a:r>
              <a:rPr lang="it-IT" sz="1200" dirty="0" err="1">
                <a:solidFill>
                  <a:srgbClr val="0070C0"/>
                </a:solidFill>
                <a:latin typeface="Montserrat" panose="00000500000000000000" pitchFamily="2" charset="0"/>
              </a:rPr>
              <a:t>tourism</a:t>
            </a:r>
            <a:r>
              <a:rPr lang="it-IT" sz="1200" dirty="0">
                <a:solidFill>
                  <a:srgbClr val="0070C0"/>
                </a:solidFill>
                <a:latin typeface="Montserrat" panose="00000500000000000000" pitchFamily="2" charset="0"/>
              </a:rPr>
              <a:t> use in </a:t>
            </a:r>
            <a:r>
              <a:rPr lang="it-IT" sz="1200" dirty="0" err="1">
                <a:solidFill>
                  <a:srgbClr val="0070C0"/>
                </a:solidFill>
                <a:latin typeface="Montserrat" panose="00000500000000000000" pitchFamily="2" charset="0"/>
              </a:rPr>
              <a:t>tourism</a:t>
            </a:r>
            <a:r>
              <a:rPr lang="it-IT" sz="1200" dirty="0">
                <a:solidFill>
                  <a:srgbClr val="0070C0"/>
                </a:solidFill>
                <a:latin typeface="Montserrat" panose="00000500000000000000" pitchFamily="2" charset="0"/>
              </a:rPr>
              <a:t> planning</a:t>
            </a:r>
          </a:p>
        </p:txBody>
      </p:sp>
    </p:spTree>
    <p:extLst>
      <p:ext uri="{BB962C8B-B14F-4D97-AF65-F5344CB8AC3E}">
        <p14:creationId xmlns:p14="http://schemas.microsoft.com/office/powerpoint/2010/main" val="3313250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8CFC03-E950-ED27-2541-7DE8922C777A}"/>
              </a:ext>
            </a:extLst>
          </p:cNvPr>
          <p:cNvSpPr/>
          <p:nvPr/>
        </p:nvSpPr>
        <p:spPr>
          <a:xfrm>
            <a:off x="-275207" y="944190"/>
            <a:ext cx="8522563" cy="769441"/>
          </a:xfrm>
          <a:prstGeom prst="rect">
            <a:avLst/>
          </a:prstGeom>
          <a:noFill/>
        </p:spPr>
        <p:txBody>
          <a:bodyPr wrap="square" lIns="91440" tIns="45720" rIns="91440" bIns="45720">
            <a:spAutoFit/>
          </a:bodyPr>
          <a:lstStyle/>
          <a:p>
            <a:pPr algn="ctr"/>
            <a:r>
              <a:rPr lang="en-GB" sz="4400" b="1" cap="none" spc="0" dirty="0">
                <a:ln w="12700">
                  <a:solidFill>
                    <a:schemeClr val="accent1"/>
                  </a:solidFill>
                  <a:prstDash val="solid"/>
                </a:ln>
                <a:solidFill>
                  <a:schemeClr val="tx1"/>
                </a:solidFill>
                <a:effectLst>
                  <a:outerShdw dist="38100" dir="2640000" algn="bl" rotWithShape="0">
                    <a:schemeClr val="accent1"/>
                  </a:outerShdw>
                </a:effectLst>
              </a:rPr>
              <a:t>Thanks for your attention</a:t>
            </a:r>
          </a:p>
        </p:txBody>
      </p:sp>
      <p:sp>
        <p:nvSpPr>
          <p:cNvPr id="8" name="TextBox 7">
            <a:extLst>
              <a:ext uri="{FF2B5EF4-FFF2-40B4-BE49-F238E27FC236}">
                <a16:creationId xmlns:a16="http://schemas.microsoft.com/office/drawing/2014/main" id="{51631F75-04F0-26E7-846C-11B7B880529A}"/>
              </a:ext>
            </a:extLst>
          </p:cNvPr>
          <p:cNvSpPr txBox="1"/>
          <p:nvPr/>
        </p:nvSpPr>
        <p:spPr>
          <a:xfrm>
            <a:off x="1937076" y="2167985"/>
            <a:ext cx="4097995" cy="2031325"/>
          </a:xfrm>
          <a:prstGeom prst="rect">
            <a:avLst/>
          </a:prstGeom>
          <a:noFill/>
        </p:spPr>
        <p:txBody>
          <a:bodyPr wrap="square" rtlCol="0">
            <a:spAutoFit/>
          </a:bodyPr>
          <a:lstStyle/>
          <a:p>
            <a:pPr algn="ctr"/>
            <a:endParaRPr lang="en-GB" dirty="0">
              <a:latin typeface="Montserrat" panose="00000500000000000000" pitchFamily="2" charset="0"/>
              <a:cs typeface="Times New Roman" panose="02020603050405020304" pitchFamily="18" charset="0"/>
            </a:endParaRPr>
          </a:p>
          <a:p>
            <a:pPr algn="ctr"/>
            <a:endParaRPr lang="en-GB" dirty="0">
              <a:latin typeface="Montserrat" panose="00000500000000000000" pitchFamily="2" charset="0"/>
              <a:cs typeface="Times New Roman" panose="02020603050405020304" pitchFamily="18" charset="0"/>
            </a:endParaRPr>
          </a:p>
          <a:p>
            <a:pPr algn="ctr"/>
            <a:endParaRPr lang="en-GB" dirty="0">
              <a:latin typeface="Montserrat" panose="00000500000000000000" pitchFamily="2" charset="0"/>
              <a:cs typeface="Times New Roman" panose="02020603050405020304" pitchFamily="18" charset="0"/>
            </a:endParaRPr>
          </a:p>
          <a:p>
            <a:pPr algn="ctr"/>
            <a:endParaRPr lang="en-GB" dirty="0">
              <a:latin typeface="Montserrat" panose="00000500000000000000" pitchFamily="2" charset="0"/>
              <a:cs typeface="Times New Roman" panose="02020603050405020304" pitchFamily="18" charset="0"/>
            </a:endParaRPr>
          </a:p>
          <a:p>
            <a:pPr algn="ctr"/>
            <a:r>
              <a:rPr lang="en-GB" dirty="0">
                <a:latin typeface="Montserrat" panose="00000500000000000000" pitchFamily="2" charset="0"/>
                <a:cs typeface="Times New Roman" panose="02020603050405020304" pitchFamily="18" charset="0"/>
                <a:hlinkClick r:id="rId2"/>
              </a:rPr>
              <a:t>https://www.regione.lazio.it</a:t>
            </a:r>
            <a:endParaRPr lang="en-GB" dirty="0">
              <a:latin typeface="Montserrat" panose="00000500000000000000" pitchFamily="2" charset="0"/>
              <a:cs typeface="Times New Roman" panose="02020603050405020304" pitchFamily="18" charset="0"/>
            </a:endParaRPr>
          </a:p>
          <a:p>
            <a:pPr algn="ctr"/>
            <a:endParaRPr lang="en-GB" b="1" dirty="0">
              <a:solidFill>
                <a:schemeClr val="accent1">
                  <a:lumMod val="50000"/>
                </a:schemeClr>
              </a:solidFill>
              <a:latin typeface="Montserrat" panose="00000500000000000000" pitchFamily="2" charset="0"/>
              <a:cs typeface="Times New Roman" panose="02020603050405020304" pitchFamily="18" charset="0"/>
            </a:endParaRPr>
          </a:p>
          <a:p>
            <a:pPr algn="ctr"/>
            <a:r>
              <a:rPr lang="en-GB" dirty="0">
                <a:latin typeface="Montserrat" panose="00000500000000000000" pitchFamily="2" charset="0"/>
                <a:cs typeface="Times New Roman" panose="02020603050405020304" pitchFamily="18" charset="0"/>
                <a:hlinkClick r:id="rId3"/>
              </a:rPr>
              <a:t>ferdinando.rossi@regione.lazio.it</a:t>
            </a:r>
            <a:endParaRPr lang="en-GB" dirty="0">
              <a:latin typeface="Montserrat" panose="00000500000000000000" pitchFamily="2" charset="0"/>
              <a:cs typeface="Times New Roman" panose="02020603050405020304" pitchFamily="18" charset="0"/>
            </a:endParaRPr>
          </a:p>
          <a:p>
            <a:pPr algn="ctr"/>
            <a:r>
              <a:rPr lang="en-GB" dirty="0">
                <a:latin typeface="Montserrat" panose="00000500000000000000" pitchFamily="2" charset="0"/>
                <a:cs typeface="Times New Roman" panose="02020603050405020304" pitchFamily="18" charset="0"/>
                <a:hlinkClick r:id="rId4"/>
              </a:rPr>
              <a:t>gtallone@regione.lazio.it</a:t>
            </a:r>
            <a:endParaRPr lang="en-GB" dirty="0">
              <a:latin typeface="Montserrat" panose="00000500000000000000" pitchFamily="2" charset="0"/>
              <a:cs typeface="Times New Roman" panose="02020603050405020304" pitchFamily="18" charset="0"/>
            </a:endParaRPr>
          </a:p>
          <a:p>
            <a:pPr algn="ctr"/>
            <a:endParaRPr lang="en-GB" dirty="0">
              <a:latin typeface="Montserrat" panose="00000500000000000000" pitchFamily="2" charset="0"/>
              <a:cs typeface="Times New Roman" panose="02020603050405020304" pitchFamily="18" charset="0"/>
            </a:endParaRPr>
          </a:p>
        </p:txBody>
      </p:sp>
      <p:pic>
        <p:nvPicPr>
          <p:cNvPr id="1028" name="Picture 4" descr="Regione Lazio | Home Page">
            <a:extLst>
              <a:ext uri="{FF2B5EF4-FFF2-40B4-BE49-F238E27FC236}">
                <a16:creationId xmlns:a16="http://schemas.microsoft.com/office/drawing/2014/main" id="{D86FC2AD-92E2-29A0-E117-9DF941E96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854" y="2325196"/>
            <a:ext cx="1486967" cy="4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54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3;g1dd43f24a9f_0_0">
            <a:extLst>
              <a:ext uri="{FF2B5EF4-FFF2-40B4-BE49-F238E27FC236}">
                <a16:creationId xmlns:a16="http://schemas.microsoft.com/office/drawing/2014/main" id="{944EFB72-E1A3-7A37-9C87-5A85D568031D}"/>
              </a:ext>
            </a:extLst>
          </p:cNvPr>
          <p:cNvSpPr txBox="1"/>
          <p:nvPr/>
        </p:nvSpPr>
        <p:spPr>
          <a:xfrm>
            <a:off x="0" y="830073"/>
            <a:ext cx="6541742" cy="55396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400" b="1" dirty="0">
                <a:solidFill>
                  <a:schemeClr val="accent1">
                    <a:lumMod val="50000"/>
                  </a:schemeClr>
                </a:solidFill>
                <a:latin typeface="Montserrat" panose="00000500000000000000" pitchFamily="2" charset="0"/>
                <a:cs typeface="Times New Roman" panose="02020603050405020304" pitchFamily="18" charset="0"/>
                <a:sym typeface="Montserrat"/>
              </a:rPr>
              <a:t>THE PATH OF THE NSTO INITIATIVE</a:t>
            </a:r>
            <a:r>
              <a:rPr lang="es-ES" sz="2400" b="1" dirty="0">
                <a:solidFill>
                  <a:schemeClr val="accent1">
                    <a:lumMod val="50000"/>
                  </a:schemeClr>
                </a:solidFill>
                <a:latin typeface="Montserrat" panose="00000500000000000000" pitchFamily="2" charset="0"/>
                <a:cs typeface="Times New Roman" panose="02020603050405020304" pitchFamily="18" charset="0"/>
                <a:sym typeface="Montserrat"/>
              </a:rPr>
              <a:t> </a:t>
            </a:r>
            <a:endParaRPr sz="2400" b="1" dirty="0">
              <a:solidFill>
                <a:schemeClr val="accent1">
                  <a:lumMod val="50000"/>
                </a:schemeClr>
              </a:solidFill>
              <a:latin typeface="Montserrat" panose="00000500000000000000" pitchFamily="2" charset="0"/>
              <a:cs typeface="Times New Roman" panose="02020603050405020304" pitchFamily="18" charset="0"/>
              <a:sym typeface="Montserrat"/>
            </a:endParaRPr>
          </a:p>
        </p:txBody>
      </p:sp>
      <p:sp>
        <p:nvSpPr>
          <p:cNvPr id="3" name="CuadroTexto 2">
            <a:extLst>
              <a:ext uri="{FF2B5EF4-FFF2-40B4-BE49-F238E27FC236}">
                <a16:creationId xmlns:a16="http://schemas.microsoft.com/office/drawing/2014/main" id="{2249AEA9-C08C-22F5-FA63-332F80FB030E}"/>
              </a:ext>
            </a:extLst>
          </p:cNvPr>
          <p:cNvSpPr txBox="1"/>
          <p:nvPr/>
        </p:nvSpPr>
        <p:spPr>
          <a:xfrm>
            <a:off x="339411" y="1624484"/>
            <a:ext cx="6947877" cy="2246769"/>
          </a:xfrm>
          <a:prstGeom prst="rect">
            <a:avLst/>
          </a:prstGeom>
          <a:noFill/>
        </p:spPr>
        <p:txBody>
          <a:bodyPr wrap="square">
            <a:spAutoFit/>
          </a:bodyPr>
          <a:lstStyle/>
          <a:p>
            <a:pPr marL="285750" indent="-285750">
              <a:buFont typeface="Arial" panose="020B0604020202020204" pitchFamily="34" charset="0"/>
              <a:buChar char="•"/>
            </a:pPr>
            <a:r>
              <a:rPr lang="en-US" sz="1600" b="0" i="0" dirty="0">
                <a:solidFill>
                  <a:schemeClr val="tx1"/>
                </a:solidFill>
                <a:effectLst/>
                <a:latin typeface="Montserrat" panose="00000500000000000000" pitchFamily="2" charset="0"/>
              </a:rPr>
              <a:t>Started in the framework of the </a:t>
            </a:r>
            <a:r>
              <a:rPr lang="en-US" sz="1600" b="1" i="0" dirty="0">
                <a:solidFill>
                  <a:schemeClr val="tx1"/>
                </a:solidFill>
                <a:effectLst/>
                <a:latin typeface="Montserrat" panose="00000500000000000000" pitchFamily="2" charset="0"/>
              </a:rPr>
              <a:t>BEST MED project</a:t>
            </a:r>
            <a:r>
              <a:rPr lang="en-US" sz="1600" b="0" i="0" dirty="0">
                <a:solidFill>
                  <a:schemeClr val="tx1"/>
                </a:solidFill>
                <a:effectLst/>
                <a:latin typeface="Montserrat" panose="00000500000000000000" pitchFamily="2" charset="0"/>
              </a:rPr>
              <a:t>, one of the Strategic projects of the Axis IV –Governance (Interreg Med)</a:t>
            </a:r>
          </a:p>
          <a:p>
            <a:pPr marL="285750" indent="-285750">
              <a:buFont typeface="Arial" panose="020B0604020202020204" pitchFamily="34" charset="0"/>
              <a:buChar char="•"/>
            </a:pP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a:solidFill>
                  <a:schemeClr val="tx1"/>
                </a:solidFill>
                <a:latin typeface="Montserrat" panose="00000500000000000000" pitchFamily="2" charset="0"/>
              </a:rPr>
              <a:t>Promoted by </a:t>
            </a:r>
            <a:r>
              <a:rPr lang="en-US" sz="1600" b="1" dirty="0">
                <a:solidFill>
                  <a:schemeClr val="tx1"/>
                </a:solidFill>
                <a:latin typeface="Montserrat" panose="00000500000000000000" pitchFamily="2" charset="0"/>
              </a:rPr>
              <a:t>Lazio Region </a:t>
            </a:r>
            <a:r>
              <a:rPr lang="en-US" sz="1600" dirty="0">
                <a:solidFill>
                  <a:schemeClr val="tx1"/>
                </a:solidFill>
                <a:latin typeface="Montserrat" panose="00000500000000000000" pitchFamily="2" charset="0"/>
              </a:rPr>
              <a:t>and </a:t>
            </a:r>
            <a:r>
              <a:rPr lang="en-US" sz="1600" b="1" dirty="0">
                <a:solidFill>
                  <a:schemeClr val="tx1"/>
                </a:solidFill>
                <a:latin typeface="Montserrat" panose="00000500000000000000" pitchFamily="2" charset="0"/>
              </a:rPr>
              <a:t>CPMR</a:t>
            </a:r>
            <a:r>
              <a:rPr lang="en-US" sz="1600" dirty="0">
                <a:solidFill>
                  <a:schemeClr val="tx1"/>
                </a:solidFill>
                <a:latin typeface="Montserrat" panose="00000500000000000000" pitchFamily="2" charset="0"/>
              </a:rPr>
              <a:t> (Conference of Peripheral Maritime Regions) </a:t>
            </a:r>
          </a:p>
          <a:p>
            <a:pPr marL="285750" indent="-285750">
              <a:buFont typeface="Arial" panose="020B0604020202020204" pitchFamily="34" charset="0"/>
              <a:buChar char="•"/>
            </a:pPr>
            <a:endParaRPr lang="en-US" sz="1600" dirty="0">
              <a:solidFill>
                <a:schemeClr val="tx1"/>
              </a:solidFill>
              <a:latin typeface="Montserrat" panose="00000500000000000000" pitchFamily="2" charset="0"/>
            </a:endParaRPr>
          </a:p>
          <a:p>
            <a:pPr marL="285750" indent="-285750">
              <a:buFont typeface="Arial" panose="020B0604020202020204" pitchFamily="34" charset="0"/>
              <a:buChar char="•"/>
            </a:pPr>
            <a:r>
              <a:rPr lang="en-US" sz="1600" dirty="0">
                <a:solidFill>
                  <a:schemeClr val="tx1"/>
                </a:solidFill>
                <a:latin typeface="Montserrat" panose="00000500000000000000" pitchFamily="2" charset="0"/>
              </a:rPr>
              <a:t>Capitalized in the new </a:t>
            </a:r>
            <a:r>
              <a:rPr lang="en-US" sz="1600" b="1" dirty="0">
                <a:solidFill>
                  <a:schemeClr val="tx1"/>
                </a:solidFill>
                <a:latin typeface="Montserrat" panose="00000500000000000000" pitchFamily="2" charset="0"/>
              </a:rPr>
              <a:t>Mission Sustainable Tourism, D4T project, Interreg Euro-MED program</a:t>
            </a:r>
            <a:r>
              <a:rPr lang="en-US" sz="1600" dirty="0">
                <a:solidFill>
                  <a:schemeClr val="tx1"/>
                </a:solidFill>
                <a:latin typeface="Montserrat" panose="00000500000000000000" pitchFamily="2" charset="0"/>
              </a:rPr>
              <a:t>.</a:t>
            </a:r>
          </a:p>
          <a:p>
            <a:endParaRPr lang="es-ES" sz="1200" dirty="0">
              <a:solidFill>
                <a:schemeClr val="tx1"/>
              </a:solidFill>
            </a:endParaRPr>
          </a:p>
        </p:txBody>
      </p:sp>
    </p:spTree>
    <p:extLst>
      <p:ext uri="{BB962C8B-B14F-4D97-AF65-F5344CB8AC3E}">
        <p14:creationId xmlns:p14="http://schemas.microsoft.com/office/powerpoint/2010/main" val="4282069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CE3864-34BE-63B6-FE6F-0C04F6E85B9C}"/>
              </a:ext>
            </a:extLst>
          </p:cNvPr>
          <p:cNvSpPr>
            <a:spLocks noGrp="1"/>
          </p:cNvSpPr>
          <p:nvPr>
            <p:ph type="title"/>
          </p:nvPr>
        </p:nvSpPr>
        <p:spPr>
          <a:xfrm>
            <a:off x="674913" y="805543"/>
            <a:ext cx="6590095" cy="763008"/>
          </a:xfrm>
        </p:spPr>
        <p:txBody>
          <a:bodyPr/>
          <a:lstStyle/>
          <a:p>
            <a:pPr algn="l"/>
            <a:r>
              <a:rPr lang="it-IT" sz="2400" b="1" dirty="0">
                <a:solidFill>
                  <a:schemeClr val="accent1">
                    <a:lumMod val="50000"/>
                  </a:schemeClr>
                </a:solidFill>
                <a:latin typeface="Montserrat" panose="00000500000000000000" pitchFamily="2" charset="0"/>
                <a:cs typeface="Times New Roman" panose="02020603050405020304" pitchFamily="18" charset="0"/>
              </a:rPr>
              <a:t>The new Dialogue4Tourism Info Hub</a:t>
            </a:r>
          </a:p>
        </p:txBody>
      </p:sp>
      <p:sp>
        <p:nvSpPr>
          <p:cNvPr id="4" name="CasellaDiTesto 3">
            <a:extLst>
              <a:ext uri="{FF2B5EF4-FFF2-40B4-BE49-F238E27FC236}">
                <a16:creationId xmlns:a16="http://schemas.microsoft.com/office/drawing/2014/main" id="{BB9E4C16-427A-6EBC-038F-4551F53B589A}"/>
              </a:ext>
            </a:extLst>
          </p:cNvPr>
          <p:cNvSpPr txBox="1"/>
          <p:nvPr/>
        </p:nvSpPr>
        <p:spPr>
          <a:xfrm>
            <a:off x="537028" y="1576061"/>
            <a:ext cx="7075715" cy="707886"/>
          </a:xfrm>
          <a:prstGeom prst="rect">
            <a:avLst/>
          </a:prstGeom>
          <a:noFill/>
        </p:spPr>
        <p:txBody>
          <a:bodyPr wrap="square">
            <a:spAutoFit/>
          </a:bodyPr>
          <a:lstStyle/>
          <a:p>
            <a:pPr algn="ctr"/>
            <a:r>
              <a:rPr lang="en-US" sz="2000" dirty="0">
                <a:solidFill>
                  <a:schemeClr val="tx1"/>
                </a:solidFill>
                <a:latin typeface="Montserrat" panose="00000500000000000000" pitchFamily="2" charset="0"/>
                <a:hlinkClick r:id="rId2"/>
              </a:rPr>
              <a:t>https://sustainable-tourism.interreg-euro-med.eu/tourism-observatories/</a:t>
            </a:r>
            <a:endParaRPr lang="en-US" sz="2000" dirty="0">
              <a:solidFill>
                <a:schemeClr val="tx1"/>
              </a:solidFill>
              <a:latin typeface="Montserrat" panose="00000500000000000000" pitchFamily="2" charset="0"/>
            </a:endParaRPr>
          </a:p>
        </p:txBody>
      </p:sp>
      <p:pic>
        <p:nvPicPr>
          <p:cNvPr id="3" name="Immagine 2">
            <a:extLst>
              <a:ext uri="{FF2B5EF4-FFF2-40B4-BE49-F238E27FC236}">
                <a16:creationId xmlns:a16="http://schemas.microsoft.com/office/drawing/2014/main" id="{4792A264-E759-25DC-D223-DB7186DAACDB}"/>
              </a:ext>
            </a:extLst>
          </p:cNvPr>
          <p:cNvPicPr>
            <a:picLocks noChangeAspect="1"/>
          </p:cNvPicPr>
          <p:nvPr/>
        </p:nvPicPr>
        <p:blipFill>
          <a:blip r:embed="rId3"/>
          <a:stretch>
            <a:fillRect/>
          </a:stretch>
        </p:blipFill>
        <p:spPr>
          <a:xfrm>
            <a:off x="1020726" y="2283947"/>
            <a:ext cx="6010367" cy="1942447"/>
          </a:xfrm>
          <a:prstGeom prst="rect">
            <a:avLst/>
          </a:prstGeom>
        </p:spPr>
      </p:pic>
    </p:spTree>
    <p:extLst>
      <p:ext uri="{BB962C8B-B14F-4D97-AF65-F5344CB8AC3E}">
        <p14:creationId xmlns:p14="http://schemas.microsoft.com/office/powerpoint/2010/main" val="223520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73F40D91-66B1-A04E-8888-5DF0541EE2CB}"/>
              </a:ext>
            </a:extLst>
          </p:cNvPr>
          <p:cNvPicPr>
            <a:picLocks noChangeAspect="1"/>
          </p:cNvPicPr>
          <p:nvPr/>
        </p:nvPicPr>
        <p:blipFill>
          <a:blip r:embed="rId2"/>
          <a:stretch>
            <a:fillRect/>
          </a:stretch>
        </p:blipFill>
        <p:spPr>
          <a:xfrm>
            <a:off x="-1" y="108856"/>
            <a:ext cx="7673919" cy="4143829"/>
          </a:xfrm>
          <a:prstGeom prst="rect">
            <a:avLst/>
          </a:prstGeom>
        </p:spPr>
      </p:pic>
    </p:spTree>
    <p:extLst>
      <p:ext uri="{BB962C8B-B14F-4D97-AF65-F5344CB8AC3E}">
        <p14:creationId xmlns:p14="http://schemas.microsoft.com/office/powerpoint/2010/main" val="2030313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3;g1dd43f24a9f_0_0">
            <a:extLst>
              <a:ext uri="{FF2B5EF4-FFF2-40B4-BE49-F238E27FC236}">
                <a16:creationId xmlns:a16="http://schemas.microsoft.com/office/drawing/2014/main" id="{944EFB72-E1A3-7A37-9C87-5A85D568031D}"/>
              </a:ext>
            </a:extLst>
          </p:cNvPr>
          <p:cNvSpPr txBox="1"/>
          <p:nvPr/>
        </p:nvSpPr>
        <p:spPr>
          <a:xfrm>
            <a:off x="244928" y="608728"/>
            <a:ext cx="5659077" cy="553968"/>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s-ES" sz="2400" b="1" dirty="0" err="1">
                <a:solidFill>
                  <a:srgbClr val="002060"/>
                </a:solidFill>
                <a:latin typeface="Montserrat"/>
                <a:ea typeface="Montserrat"/>
                <a:cs typeface="Montserrat"/>
                <a:sym typeface="Montserrat"/>
              </a:rPr>
              <a:t>How</a:t>
            </a:r>
            <a:r>
              <a:rPr lang="es-ES" sz="2400" b="1" dirty="0">
                <a:solidFill>
                  <a:srgbClr val="002060"/>
                </a:solidFill>
                <a:latin typeface="Montserrat"/>
                <a:ea typeface="Montserrat"/>
                <a:cs typeface="Montserrat"/>
                <a:sym typeface="Montserrat"/>
              </a:rPr>
              <a:t>?</a:t>
            </a:r>
          </a:p>
        </p:txBody>
      </p:sp>
      <p:graphicFrame>
        <p:nvGraphicFramePr>
          <p:cNvPr id="7" name="Table 6">
            <a:extLst>
              <a:ext uri="{FF2B5EF4-FFF2-40B4-BE49-F238E27FC236}">
                <a16:creationId xmlns:a16="http://schemas.microsoft.com/office/drawing/2014/main" id="{5611F524-0C1B-B99D-DC78-77E48215546B}"/>
              </a:ext>
            </a:extLst>
          </p:cNvPr>
          <p:cNvGraphicFramePr>
            <a:graphicFrameLocks noGrp="1"/>
          </p:cNvGraphicFramePr>
          <p:nvPr/>
        </p:nvGraphicFramePr>
        <p:xfrm>
          <a:off x="367393" y="1130001"/>
          <a:ext cx="6906986" cy="563336"/>
        </p:xfrm>
        <a:graphic>
          <a:graphicData uri="http://schemas.openxmlformats.org/drawingml/2006/table">
            <a:tbl>
              <a:tblPr>
                <a:tableStyleId>{3C2FFA5D-87B4-456A-9821-1D502468CF0F}</a:tableStyleId>
              </a:tblPr>
              <a:tblGrid>
                <a:gridCol w="6906986">
                  <a:extLst>
                    <a:ext uri="{9D8B030D-6E8A-4147-A177-3AD203B41FA5}">
                      <a16:colId xmlns:a16="http://schemas.microsoft.com/office/drawing/2014/main" val="1685743772"/>
                    </a:ext>
                  </a:extLst>
                </a:gridCol>
              </a:tblGrid>
              <a:tr h="56333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effectLst/>
                          <a:latin typeface="Montserrat" panose="00000500000000000000" pitchFamily="2" charset="0"/>
                          <a:ea typeface="Times New Roman" panose="02020603050405020304" pitchFamily="18" charset="0"/>
                          <a:cs typeface="Tw Cen MT" panose="020B0602020104020603" pitchFamily="34" charset="0"/>
                        </a:rPr>
                        <a:t>Identify </a:t>
                      </a:r>
                      <a:r>
                        <a:rPr lang="en-GB" sz="1400" b="1" dirty="0">
                          <a:latin typeface="Montserrat" panose="00000500000000000000" pitchFamily="2" charset="0"/>
                          <a:ea typeface="Times New Roman" panose="02020603050405020304" pitchFamily="18" charset="0"/>
                          <a:cs typeface="Tw Cen MT" panose="020B0602020104020603" pitchFamily="34" charset="0"/>
                        </a:rPr>
                        <a:t>3-5</a:t>
                      </a:r>
                      <a:r>
                        <a:rPr lang="en-GB" sz="1400" b="1" dirty="0">
                          <a:effectLst/>
                          <a:latin typeface="Montserrat" panose="00000500000000000000" pitchFamily="2" charset="0"/>
                          <a:ea typeface="Times New Roman" panose="02020603050405020304" pitchFamily="18" charset="0"/>
                          <a:cs typeface="Tw Cen MT" panose="020B0602020104020603" pitchFamily="34" charset="0"/>
                        </a:rPr>
                        <a:t> STO </a:t>
                      </a:r>
                      <a:r>
                        <a:rPr lang="en-GB" sz="1400" b="0" dirty="0">
                          <a:effectLst/>
                          <a:latin typeface="Montserrat" panose="00000500000000000000" pitchFamily="2" charset="0"/>
                          <a:ea typeface="Times New Roman" panose="02020603050405020304" pitchFamily="18" charset="0"/>
                          <a:cs typeface="Tw Cen MT" panose="020B0602020104020603" pitchFamily="34" charset="0"/>
                        </a:rPr>
                        <a:t>around the Euro-Med area that can be considered best practices </a:t>
                      </a:r>
                      <a:r>
                        <a:rPr lang="en-GB" sz="1400" dirty="0">
                          <a:effectLst/>
                          <a:latin typeface="Montserrat" panose="00000500000000000000" pitchFamily="2" charset="0"/>
                          <a:ea typeface="Times New Roman" panose="02020603050405020304" pitchFamily="18" charset="0"/>
                          <a:cs typeface="Tw Cen MT" panose="020B0602020104020603" pitchFamily="34" charset="0"/>
                        </a:rPr>
                        <a:t>for benchmarking </a:t>
                      </a:r>
                    </a:p>
                  </a:txBody>
                  <a:tcPr/>
                </a:tc>
                <a:extLst>
                  <a:ext uri="{0D108BD9-81ED-4DB2-BD59-A6C34878D82A}">
                    <a16:rowId xmlns:a16="http://schemas.microsoft.com/office/drawing/2014/main" val="1146215833"/>
                  </a:ext>
                </a:extLst>
              </a:tr>
            </a:tbl>
          </a:graphicData>
        </a:graphic>
      </p:graphicFrame>
      <p:graphicFrame>
        <p:nvGraphicFramePr>
          <p:cNvPr id="8" name="Table 7">
            <a:extLst>
              <a:ext uri="{FF2B5EF4-FFF2-40B4-BE49-F238E27FC236}">
                <a16:creationId xmlns:a16="http://schemas.microsoft.com/office/drawing/2014/main" id="{64007BF0-DF11-48B8-1CC0-F264620EC1F2}"/>
              </a:ext>
            </a:extLst>
          </p:cNvPr>
          <p:cNvGraphicFramePr>
            <a:graphicFrameLocks noGrp="1"/>
          </p:cNvGraphicFramePr>
          <p:nvPr/>
        </p:nvGraphicFramePr>
        <p:xfrm>
          <a:off x="367393" y="1926264"/>
          <a:ext cx="6906986" cy="518160"/>
        </p:xfrm>
        <a:graphic>
          <a:graphicData uri="http://schemas.openxmlformats.org/drawingml/2006/table">
            <a:tbl>
              <a:tblPr>
                <a:tableStyleId>{3C2FFA5D-87B4-456A-9821-1D502468CF0F}</a:tableStyleId>
              </a:tblPr>
              <a:tblGrid>
                <a:gridCol w="6906986">
                  <a:extLst>
                    <a:ext uri="{9D8B030D-6E8A-4147-A177-3AD203B41FA5}">
                      <a16:colId xmlns:a16="http://schemas.microsoft.com/office/drawing/2014/main" val="1685743772"/>
                    </a:ext>
                  </a:extLst>
                </a:gridCol>
              </a:tblGrid>
              <a:tr h="28166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dirty="0">
                          <a:effectLst/>
                          <a:latin typeface="Montserrat" panose="00000500000000000000" pitchFamily="2" charset="0"/>
                          <a:ea typeface="Times New Roman" panose="02020603050405020304" pitchFamily="18" charset="0"/>
                          <a:cs typeface="Tw Cen MT" panose="020B0602020104020603" pitchFamily="34" charset="0"/>
                        </a:rPr>
                        <a:t>Develop a P2P NSTO Support scheme </a:t>
                      </a:r>
                      <a:r>
                        <a:rPr lang="en-GB" sz="1400" b="0" i="0" u="none" strike="noStrike" cap="none" dirty="0">
                          <a:solidFill>
                            <a:schemeClr val="dk1"/>
                          </a:solidFill>
                          <a:effectLst/>
                          <a:latin typeface="Montserrat" panose="00000500000000000000" pitchFamily="2" charset="0"/>
                          <a:ea typeface="+mn-ea"/>
                          <a:cs typeface="+mn-cs"/>
                          <a:sym typeface="Arial"/>
                        </a:rPr>
                        <a:t>at least 5 new STOs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1" i="0" u="none" strike="noStrike" cap="none" dirty="0">
                          <a:solidFill>
                            <a:schemeClr val="dk1"/>
                          </a:solidFill>
                          <a:effectLst/>
                          <a:latin typeface="Montserrat" panose="00000500000000000000" pitchFamily="2" charset="0"/>
                          <a:ea typeface="+mn-ea"/>
                          <a:cs typeface="+mn-cs"/>
                          <a:sym typeface="Arial"/>
                        </a:rPr>
                        <a:t>+ NSTO Expert Support Scheme </a:t>
                      </a:r>
                      <a:r>
                        <a:rPr lang="en-GB" sz="1400" b="0" i="0" u="none" strike="noStrike" cap="none" dirty="0">
                          <a:solidFill>
                            <a:schemeClr val="dk1"/>
                          </a:solidFill>
                          <a:effectLst/>
                          <a:latin typeface="Montserrat" panose="00000500000000000000" pitchFamily="2" charset="0"/>
                          <a:ea typeface="+mn-ea"/>
                          <a:cs typeface="+mn-cs"/>
                          <a:sym typeface="Arial"/>
                        </a:rPr>
                        <a:t>(ST Experts from D4T, C4T.etc)</a:t>
                      </a:r>
                      <a:endParaRPr lang="en-GB" sz="1400" dirty="0">
                        <a:effectLst/>
                        <a:latin typeface="Montserrat" panose="00000500000000000000" pitchFamily="2" charset="0"/>
                        <a:ea typeface="Times New Roman" panose="02020603050405020304" pitchFamily="18" charset="0"/>
                        <a:cs typeface="Tw Cen MT" panose="020B0602020104020603" pitchFamily="34" charset="0"/>
                      </a:endParaRPr>
                    </a:p>
                  </a:txBody>
                  <a:tcPr/>
                </a:tc>
                <a:extLst>
                  <a:ext uri="{0D108BD9-81ED-4DB2-BD59-A6C34878D82A}">
                    <a16:rowId xmlns:a16="http://schemas.microsoft.com/office/drawing/2014/main" val="1146215833"/>
                  </a:ext>
                </a:extLst>
              </a:tr>
            </a:tbl>
          </a:graphicData>
        </a:graphic>
      </p:graphicFrame>
      <p:graphicFrame>
        <p:nvGraphicFramePr>
          <p:cNvPr id="9" name="Table 8">
            <a:extLst>
              <a:ext uri="{FF2B5EF4-FFF2-40B4-BE49-F238E27FC236}">
                <a16:creationId xmlns:a16="http://schemas.microsoft.com/office/drawing/2014/main" id="{5E1F3FF0-6F27-36F7-A4EE-6EB958E835FF}"/>
              </a:ext>
            </a:extLst>
          </p:cNvPr>
          <p:cNvGraphicFramePr>
            <a:graphicFrameLocks noGrp="1"/>
          </p:cNvGraphicFramePr>
          <p:nvPr/>
        </p:nvGraphicFramePr>
        <p:xfrm>
          <a:off x="367393" y="2756204"/>
          <a:ext cx="6906986" cy="563336"/>
        </p:xfrm>
        <a:graphic>
          <a:graphicData uri="http://schemas.openxmlformats.org/drawingml/2006/table">
            <a:tbl>
              <a:tblPr>
                <a:tableStyleId>{3C2FFA5D-87B4-456A-9821-1D502468CF0F}</a:tableStyleId>
              </a:tblPr>
              <a:tblGrid>
                <a:gridCol w="6906986">
                  <a:extLst>
                    <a:ext uri="{9D8B030D-6E8A-4147-A177-3AD203B41FA5}">
                      <a16:colId xmlns:a16="http://schemas.microsoft.com/office/drawing/2014/main" val="1685743772"/>
                    </a:ext>
                  </a:extLst>
                </a:gridCol>
              </a:tblGrid>
              <a:tr h="563336">
                <a:tc>
                  <a:txBody>
                    <a:bodyPr/>
                    <a:lstStyle/>
                    <a:p>
                      <a:pPr algn="ctr"/>
                      <a:r>
                        <a:rPr lang="en-GB" sz="1400" b="1" i="0" u="none" strike="noStrike" cap="none" dirty="0">
                          <a:solidFill>
                            <a:schemeClr val="dk1"/>
                          </a:solidFill>
                          <a:effectLst/>
                          <a:latin typeface="Montserrat" panose="00000500000000000000" pitchFamily="2" charset="0"/>
                          <a:ea typeface="+mn-ea"/>
                          <a:cs typeface="+mn-cs"/>
                          <a:sym typeface="Arial"/>
                        </a:rPr>
                        <a:t>Develop support and training material </a:t>
                      </a:r>
                      <a:r>
                        <a:rPr lang="en-GB" sz="1400" b="0" i="0" u="none" strike="noStrike" cap="none" dirty="0">
                          <a:solidFill>
                            <a:schemeClr val="dk1"/>
                          </a:solidFill>
                          <a:effectLst/>
                          <a:latin typeface="+mn-lt"/>
                          <a:ea typeface="+mn-ea"/>
                          <a:cs typeface="+mn-cs"/>
                          <a:sym typeface="Arial"/>
                        </a:rPr>
                        <a:t>in the framework of the </a:t>
                      </a:r>
                    </a:p>
                    <a:p>
                      <a:pPr algn="ctr"/>
                      <a:r>
                        <a:rPr lang="en-GB" sz="1400" b="1" i="0" u="none" strike="noStrike" cap="none" dirty="0">
                          <a:solidFill>
                            <a:schemeClr val="dk1"/>
                          </a:solidFill>
                          <a:effectLst/>
                          <a:latin typeface="+mn-lt"/>
                          <a:ea typeface="+mn-ea"/>
                          <a:cs typeface="+mn-cs"/>
                          <a:sym typeface="Arial"/>
                        </a:rPr>
                        <a:t>MED Academy</a:t>
                      </a:r>
                      <a:r>
                        <a:rPr lang="it-IT" sz="1400" b="1" i="0" u="none" strike="noStrike" cap="none" dirty="0">
                          <a:solidFill>
                            <a:schemeClr val="dk1"/>
                          </a:solidFill>
                          <a:effectLst/>
                          <a:latin typeface="+mn-lt"/>
                          <a:ea typeface="+mn-ea"/>
                          <a:cs typeface="+mn-cs"/>
                          <a:sym typeface="Arial"/>
                        </a:rPr>
                        <a:t> / </a:t>
                      </a:r>
                      <a:r>
                        <a:rPr lang="en-GB" b="1" dirty="0"/>
                        <a:t>Sustainable Tourism Policy Labs (STPLs)</a:t>
                      </a:r>
                      <a:endParaRPr lang="en-GB" sz="1400" b="1" dirty="0">
                        <a:effectLst/>
                        <a:latin typeface="Montserrat" panose="00000500000000000000" pitchFamily="2" charset="0"/>
                        <a:ea typeface="Times New Roman" panose="02020603050405020304" pitchFamily="18" charset="0"/>
                        <a:cs typeface="Tw Cen MT" panose="020B0602020104020603" pitchFamily="34" charset="0"/>
                      </a:endParaRPr>
                    </a:p>
                  </a:txBody>
                  <a:tcPr/>
                </a:tc>
                <a:extLst>
                  <a:ext uri="{0D108BD9-81ED-4DB2-BD59-A6C34878D82A}">
                    <a16:rowId xmlns:a16="http://schemas.microsoft.com/office/drawing/2014/main" val="1146215833"/>
                  </a:ext>
                </a:extLst>
              </a:tr>
            </a:tbl>
          </a:graphicData>
        </a:graphic>
      </p:graphicFrame>
      <p:sp>
        <p:nvSpPr>
          <p:cNvPr id="10" name="Arrow: Curved Right 9">
            <a:extLst>
              <a:ext uri="{FF2B5EF4-FFF2-40B4-BE49-F238E27FC236}">
                <a16:creationId xmlns:a16="http://schemas.microsoft.com/office/drawing/2014/main" id="{81E87168-C2AB-83B8-998A-A42A736C77A0}"/>
              </a:ext>
            </a:extLst>
          </p:cNvPr>
          <p:cNvSpPr/>
          <p:nvPr/>
        </p:nvSpPr>
        <p:spPr>
          <a:xfrm flipH="1">
            <a:off x="7274379" y="2253342"/>
            <a:ext cx="220437" cy="63681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sp>
        <p:nvSpPr>
          <p:cNvPr id="11" name="Arrow: Curved Right 10">
            <a:extLst>
              <a:ext uri="{FF2B5EF4-FFF2-40B4-BE49-F238E27FC236}">
                <a16:creationId xmlns:a16="http://schemas.microsoft.com/office/drawing/2014/main" id="{BE35A379-EC53-5EDE-4286-667D12D01DF7}"/>
              </a:ext>
            </a:extLst>
          </p:cNvPr>
          <p:cNvSpPr/>
          <p:nvPr/>
        </p:nvSpPr>
        <p:spPr>
          <a:xfrm>
            <a:off x="89808" y="1449524"/>
            <a:ext cx="277585" cy="63681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graphicFrame>
        <p:nvGraphicFramePr>
          <p:cNvPr id="12" name="Table 11">
            <a:extLst>
              <a:ext uri="{FF2B5EF4-FFF2-40B4-BE49-F238E27FC236}">
                <a16:creationId xmlns:a16="http://schemas.microsoft.com/office/drawing/2014/main" id="{7FAC242F-FF95-700E-AA04-1C2CCDFD77FD}"/>
              </a:ext>
            </a:extLst>
          </p:cNvPr>
          <p:cNvGraphicFramePr>
            <a:graphicFrameLocks noGrp="1"/>
          </p:cNvGraphicFramePr>
          <p:nvPr/>
        </p:nvGraphicFramePr>
        <p:xfrm>
          <a:off x="367393" y="3540579"/>
          <a:ext cx="6906986" cy="563336"/>
        </p:xfrm>
        <a:graphic>
          <a:graphicData uri="http://schemas.openxmlformats.org/drawingml/2006/table">
            <a:tbl>
              <a:tblPr>
                <a:tableStyleId>{3C2FFA5D-87B4-456A-9821-1D502468CF0F}</a:tableStyleId>
              </a:tblPr>
              <a:tblGrid>
                <a:gridCol w="6906986">
                  <a:extLst>
                    <a:ext uri="{9D8B030D-6E8A-4147-A177-3AD203B41FA5}">
                      <a16:colId xmlns:a16="http://schemas.microsoft.com/office/drawing/2014/main" val="1685743772"/>
                    </a:ext>
                  </a:extLst>
                </a:gridCol>
              </a:tblGrid>
              <a:tr h="563336">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400" b="0" dirty="0">
                          <a:effectLst/>
                          <a:latin typeface="Montserrat" panose="00000500000000000000" pitchFamily="2" charset="0"/>
                          <a:ea typeface="Times New Roman" panose="02020603050405020304" pitchFamily="18" charset="0"/>
                          <a:cs typeface="Tw Cen MT" panose="020B0602020104020603" pitchFamily="34" charset="0"/>
                        </a:rPr>
                        <a:t>Implementation of the deliverable of D4T Project D.2.4.1 </a:t>
                      </a:r>
                      <a:r>
                        <a:rPr lang="en-GB" sz="1400" b="1" dirty="0">
                          <a:effectLst/>
                          <a:latin typeface="Montserrat" panose="00000500000000000000" pitchFamily="2" charset="0"/>
                          <a:ea typeface="Times New Roman" panose="02020603050405020304" pitchFamily="18" charset="0"/>
                          <a:cs typeface="Tw Cen MT" panose="020B0602020104020603" pitchFamily="34" charset="0"/>
                        </a:rPr>
                        <a:t>“Annex to the MoU of the MED NSTO”</a:t>
                      </a:r>
                      <a:endParaRPr lang="en-GB" sz="1400" dirty="0">
                        <a:effectLst/>
                        <a:latin typeface="Montserrat" panose="00000500000000000000" pitchFamily="2" charset="0"/>
                        <a:ea typeface="Times New Roman" panose="02020603050405020304" pitchFamily="18" charset="0"/>
                        <a:cs typeface="Tw Cen MT" panose="020B0602020104020603" pitchFamily="34" charset="0"/>
                      </a:endParaRPr>
                    </a:p>
                  </a:txBody>
                  <a:tcPr/>
                </a:tc>
                <a:extLst>
                  <a:ext uri="{0D108BD9-81ED-4DB2-BD59-A6C34878D82A}">
                    <a16:rowId xmlns:a16="http://schemas.microsoft.com/office/drawing/2014/main" val="1146215833"/>
                  </a:ext>
                </a:extLst>
              </a:tr>
            </a:tbl>
          </a:graphicData>
        </a:graphic>
      </p:graphicFrame>
      <p:sp>
        <p:nvSpPr>
          <p:cNvPr id="13" name="Arrow: Curved Right 12">
            <a:extLst>
              <a:ext uri="{FF2B5EF4-FFF2-40B4-BE49-F238E27FC236}">
                <a16:creationId xmlns:a16="http://schemas.microsoft.com/office/drawing/2014/main" id="{6C54D799-9658-BC7B-228B-EE14935D94CF}"/>
              </a:ext>
            </a:extLst>
          </p:cNvPr>
          <p:cNvSpPr/>
          <p:nvPr/>
        </p:nvSpPr>
        <p:spPr>
          <a:xfrm>
            <a:off x="106135" y="3185432"/>
            <a:ext cx="277586" cy="63681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spTree>
    <p:extLst>
      <p:ext uri="{BB962C8B-B14F-4D97-AF65-F5344CB8AC3E}">
        <p14:creationId xmlns:p14="http://schemas.microsoft.com/office/powerpoint/2010/main" val="418026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Google Shape;63;g1dd43f24a9f_0_0">
            <a:extLst>
              <a:ext uri="{FF2B5EF4-FFF2-40B4-BE49-F238E27FC236}">
                <a16:creationId xmlns:a16="http://schemas.microsoft.com/office/drawing/2014/main" id="{944EFB72-E1A3-7A37-9C87-5A85D568031D}"/>
              </a:ext>
            </a:extLst>
          </p:cNvPr>
          <p:cNvSpPr txBox="1"/>
          <p:nvPr/>
        </p:nvSpPr>
        <p:spPr>
          <a:xfrm>
            <a:off x="121935" y="589816"/>
            <a:ext cx="5659077" cy="553968"/>
          </a:xfrm>
          <a:prstGeom prst="rect">
            <a:avLst/>
          </a:prstGeom>
          <a:noFill/>
          <a:ln>
            <a:noFill/>
          </a:ln>
        </p:spPr>
        <p:txBody>
          <a:bodyPr spcFirstLastPara="1" wrap="square" lIns="91425" tIns="91425" rIns="91425" bIns="91425" anchor="t" anchorCtr="0">
            <a:spAutoFit/>
          </a:bodyPr>
          <a:lstStyle/>
          <a:p>
            <a:pPr marL="0" marR="0" lvl="0" indent="0" rtl="0">
              <a:lnSpc>
                <a:spcPct val="100000"/>
              </a:lnSpc>
              <a:spcBef>
                <a:spcPts val="0"/>
              </a:spcBef>
              <a:spcAft>
                <a:spcPts val="0"/>
              </a:spcAft>
              <a:buClr>
                <a:srgbClr val="000000"/>
              </a:buClr>
              <a:buSzPts val="1800"/>
              <a:buFont typeface="Arial"/>
              <a:buNone/>
            </a:pPr>
            <a:r>
              <a:rPr lang="es-ES" sz="2400" b="1" dirty="0" err="1">
                <a:solidFill>
                  <a:srgbClr val="002060"/>
                </a:solidFill>
                <a:latin typeface="Montserrat"/>
                <a:ea typeface="Montserrat"/>
                <a:cs typeface="Montserrat"/>
                <a:sym typeface="Montserrat"/>
              </a:rPr>
              <a:t>How</a:t>
            </a:r>
            <a:r>
              <a:rPr lang="es-ES" sz="2400" b="1" dirty="0">
                <a:solidFill>
                  <a:srgbClr val="002060"/>
                </a:solidFill>
                <a:latin typeface="Montserrat"/>
                <a:ea typeface="Montserrat"/>
                <a:cs typeface="Montserrat"/>
                <a:sym typeface="Montserrat"/>
              </a:rPr>
              <a:t>?</a:t>
            </a:r>
            <a:endParaRPr sz="2400" b="1" i="0" u="none" strike="noStrike" cap="none" dirty="0">
              <a:solidFill>
                <a:srgbClr val="002060"/>
              </a:solidFill>
              <a:latin typeface="Montserrat"/>
              <a:ea typeface="Montserrat"/>
              <a:cs typeface="Montserrat"/>
              <a:sym typeface="Montserrat"/>
            </a:endParaRPr>
          </a:p>
        </p:txBody>
      </p:sp>
      <p:sp>
        <p:nvSpPr>
          <p:cNvPr id="29" name="TextBox 28">
            <a:extLst>
              <a:ext uri="{FF2B5EF4-FFF2-40B4-BE49-F238E27FC236}">
                <a16:creationId xmlns:a16="http://schemas.microsoft.com/office/drawing/2014/main" id="{74711A1B-6825-C6B8-92BA-8D6FAB6D3AEC}"/>
              </a:ext>
            </a:extLst>
          </p:cNvPr>
          <p:cNvSpPr txBox="1"/>
          <p:nvPr/>
        </p:nvSpPr>
        <p:spPr>
          <a:xfrm>
            <a:off x="595085" y="2246376"/>
            <a:ext cx="7053943" cy="1908215"/>
          </a:xfrm>
          <a:prstGeom prst="rect">
            <a:avLst/>
          </a:prstGeom>
          <a:noFill/>
        </p:spPr>
        <p:txBody>
          <a:bodyPr wrap="square" rtlCol="0">
            <a:spAutoFit/>
          </a:bodyPr>
          <a:lstStyle/>
          <a:p>
            <a:endParaRPr lang="en-GB" sz="1400" dirty="0">
              <a:effectLst/>
              <a:latin typeface="Montserrat" panose="00000500000000000000" pitchFamily="2" charset="0"/>
              <a:ea typeface="Times New Roman" panose="02020603050405020304" pitchFamily="18" charset="0"/>
              <a:cs typeface="Tw Cen MT" panose="020B0602020104020603" pitchFamily="34" charset="0"/>
            </a:endParaRPr>
          </a:p>
          <a:p>
            <a:pPr marL="285750" indent="-285750">
              <a:spcBef>
                <a:spcPts val="600"/>
              </a:spcBef>
              <a:buFontTx/>
              <a:buChar char="-"/>
            </a:pPr>
            <a:r>
              <a:rPr lang="en-GB" sz="1200" dirty="0">
                <a:latin typeface="Montserrat" panose="00000500000000000000" pitchFamily="2" charset="0"/>
              </a:rPr>
              <a:t>Provide a data collection methodology. </a:t>
            </a:r>
          </a:p>
          <a:p>
            <a:pPr marL="285750" indent="-285750">
              <a:spcBef>
                <a:spcPts val="600"/>
              </a:spcBef>
              <a:buFontTx/>
              <a:buChar char="-"/>
            </a:pPr>
            <a:r>
              <a:rPr lang="en-GB" sz="1200" dirty="0">
                <a:latin typeface="Montserrat" panose="00000500000000000000" pitchFamily="2" charset="0"/>
              </a:rPr>
              <a:t>Set-up of Local Working Groups, to facilitate exchange among SHs levels..</a:t>
            </a:r>
          </a:p>
          <a:p>
            <a:pPr marL="285750" indent="-285750">
              <a:spcBef>
                <a:spcPts val="600"/>
              </a:spcBef>
              <a:buFontTx/>
              <a:buChar char="-"/>
            </a:pPr>
            <a:r>
              <a:rPr lang="en-GB" sz="1200" dirty="0">
                <a:latin typeface="Montserrat" panose="00000500000000000000" pitchFamily="2" charset="0"/>
              </a:rPr>
              <a:t>Make available the data and analyses for Tourists, Policy makers, SHs.</a:t>
            </a:r>
          </a:p>
          <a:p>
            <a:pPr marL="285750" indent="-285750">
              <a:spcBef>
                <a:spcPts val="600"/>
              </a:spcBef>
              <a:buFontTx/>
              <a:buChar char="-"/>
            </a:pPr>
            <a:r>
              <a:rPr lang="en-GB" sz="1200" dirty="0">
                <a:latin typeface="Montserrat" panose="00000500000000000000" pitchFamily="2" charset="0"/>
              </a:rPr>
              <a:t>Collaborate with C4T Project and Innovation Med Cluster to create a position paper by the end of 2025 to mainstream STOs and NSTOs as policy-making tools at all levels, including European Union and international initiatives like EC Tourism Pathway, Glasgow Declaration and UNWTO (INSTO).</a:t>
            </a:r>
          </a:p>
        </p:txBody>
      </p:sp>
      <p:sp>
        <p:nvSpPr>
          <p:cNvPr id="35" name="Arrow: Curved Right 34">
            <a:extLst>
              <a:ext uri="{FF2B5EF4-FFF2-40B4-BE49-F238E27FC236}">
                <a16:creationId xmlns:a16="http://schemas.microsoft.com/office/drawing/2014/main" id="{339DEFDC-5A27-9837-FCCB-5C1CB2FEEC5E}"/>
              </a:ext>
            </a:extLst>
          </p:cNvPr>
          <p:cNvSpPr/>
          <p:nvPr/>
        </p:nvSpPr>
        <p:spPr>
          <a:xfrm rot="3347245">
            <a:off x="88303" y="1714792"/>
            <a:ext cx="708682" cy="852654"/>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MT">
              <a:solidFill>
                <a:schemeClr val="tx1"/>
              </a:solidFill>
            </a:endParaRPr>
          </a:p>
        </p:txBody>
      </p:sp>
      <p:graphicFrame>
        <p:nvGraphicFramePr>
          <p:cNvPr id="2" name="Table 1">
            <a:extLst>
              <a:ext uri="{FF2B5EF4-FFF2-40B4-BE49-F238E27FC236}">
                <a16:creationId xmlns:a16="http://schemas.microsoft.com/office/drawing/2014/main" id="{301B9A81-282D-A406-797C-C58F87535D53}"/>
              </a:ext>
            </a:extLst>
          </p:cNvPr>
          <p:cNvGraphicFramePr>
            <a:graphicFrameLocks noGrp="1"/>
          </p:cNvGraphicFramePr>
          <p:nvPr>
            <p:extLst>
              <p:ext uri="{D42A27DB-BD31-4B8C-83A1-F6EECF244321}">
                <p14:modId xmlns:p14="http://schemas.microsoft.com/office/powerpoint/2010/main" val="445684715"/>
              </p:ext>
            </p:extLst>
          </p:nvPr>
        </p:nvGraphicFramePr>
        <p:xfrm>
          <a:off x="994432" y="1133856"/>
          <a:ext cx="7759083" cy="1112520"/>
        </p:xfrm>
        <a:graphic>
          <a:graphicData uri="http://schemas.openxmlformats.org/drawingml/2006/table">
            <a:tbl>
              <a:tblPr firstRow="1" bandRow="1">
                <a:tableStyleId>{D113A9D2-9D6B-4929-AA2D-F23B5EE8CBE7}</a:tableStyleId>
              </a:tblPr>
              <a:tblGrid>
                <a:gridCol w="7759083">
                  <a:extLst>
                    <a:ext uri="{9D8B030D-6E8A-4147-A177-3AD203B41FA5}">
                      <a16:colId xmlns:a16="http://schemas.microsoft.com/office/drawing/2014/main" val="1879805825"/>
                    </a:ext>
                  </a:extLst>
                </a:gridCol>
              </a:tblGrid>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b="0" dirty="0">
                          <a:solidFill>
                            <a:schemeClr val="tx1"/>
                          </a:solidFill>
                          <a:latin typeface="Montserrat" panose="00000500000000000000" pitchFamily="2" charset="0"/>
                        </a:rPr>
                        <a:t>Implementation of </a:t>
                      </a:r>
                      <a:r>
                        <a:rPr lang="en-GB" b="1" dirty="0">
                          <a:solidFill>
                            <a:schemeClr val="tx1"/>
                          </a:solidFill>
                          <a:latin typeface="Montserrat" panose="00000500000000000000" pitchFamily="2" charset="0"/>
                        </a:rPr>
                        <a:t>MED NSTO Hub </a:t>
                      </a:r>
                      <a:r>
                        <a:rPr lang="en-GB" sz="1400" b="0" dirty="0">
                          <a:solidFill>
                            <a:schemeClr val="tx1"/>
                          </a:solidFill>
                          <a:effectLst/>
                          <a:latin typeface="Montserrat" panose="00000500000000000000" pitchFamily="2" charset="0"/>
                          <a:ea typeface="Times New Roman" panose="02020603050405020304" pitchFamily="18" charset="0"/>
                          <a:cs typeface="Tw Cen MT" panose="020B0602020104020603" pitchFamily="34" charset="0"/>
                        </a:rPr>
                        <a:t>based on existing resources</a:t>
                      </a:r>
                      <a:r>
                        <a:rPr lang="en-GB" sz="1400" b="0" dirty="0">
                          <a:solidFill>
                            <a:schemeClr val="tx1"/>
                          </a:solidFill>
                          <a:latin typeface="Montserrat" panose="00000500000000000000" pitchFamily="2" charset="0"/>
                          <a:ea typeface="Times New Roman" panose="02020603050405020304" pitchFamily="18" charset="0"/>
                          <a:cs typeface="Tw Cen MT" panose="020B0602020104020603" pitchFamily="34" charset="0"/>
                        </a:rPr>
                        <a:t> and make it active</a:t>
                      </a:r>
                      <a:endParaRPr lang="en-GB" b="0" dirty="0">
                        <a:solidFill>
                          <a:schemeClr val="tx1"/>
                        </a:solidFill>
                        <a:latin typeface="Montserrat" panose="00000500000000000000" pitchFamily="2" charset="0"/>
                      </a:endParaRPr>
                    </a:p>
                  </a:txBody>
                  <a:tcPr/>
                </a:tc>
                <a:extLst>
                  <a:ext uri="{0D108BD9-81ED-4DB2-BD59-A6C34878D82A}">
                    <a16:rowId xmlns:a16="http://schemas.microsoft.com/office/drawing/2014/main" val="942834818"/>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dirty="0">
                          <a:solidFill>
                            <a:schemeClr val="tx1"/>
                          </a:solidFill>
                          <a:latin typeface="Montserrat" panose="00000500000000000000" pitchFamily="2" charset="0"/>
                        </a:rPr>
                        <a:t>Implementation of MED NSTO Hub </a:t>
                      </a:r>
                      <a:r>
                        <a:rPr lang="en-GB" sz="1400" dirty="0">
                          <a:solidFill>
                            <a:schemeClr val="tx1"/>
                          </a:solidFill>
                          <a:effectLst/>
                          <a:latin typeface="Montserrat" panose="00000500000000000000" pitchFamily="2" charset="0"/>
                          <a:ea typeface="Times New Roman" panose="02020603050405020304" pitchFamily="18" charset="0"/>
                          <a:cs typeface="Tw Cen MT" panose="020B0602020104020603" pitchFamily="34" charset="0"/>
                        </a:rPr>
                        <a:t>based on existing resources</a:t>
                      </a:r>
                      <a:r>
                        <a:rPr lang="en-GB" sz="1400" dirty="0">
                          <a:solidFill>
                            <a:schemeClr val="tx1"/>
                          </a:solidFill>
                          <a:latin typeface="Montserrat" panose="00000500000000000000" pitchFamily="2" charset="0"/>
                          <a:ea typeface="Times New Roman" panose="02020603050405020304" pitchFamily="18" charset="0"/>
                          <a:cs typeface="Tw Cen MT" panose="020B0602020104020603" pitchFamily="34" charset="0"/>
                        </a:rPr>
                        <a:t> and make it active</a:t>
                      </a:r>
                      <a:endParaRPr lang="en-GB" dirty="0">
                        <a:solidFill>
                          <a:schemeClr val="tx1"/>
                        </a:solidFill>
                        <a:latin typeface="Montserrat" panose="00000500000000000000" pitchFamily="2" charset="0"/>
                      </a:endParaRPr>
                    </a:p>
                  </a:txBody>
                  <a:tcPr/>
                </a:tc>
                <a:extLst>
                  <a:ext uri="{0D108BD9-81ED-4DB2-BD59-A6C34878D82A}">
                    <a16:rowId xmlns:a16="http://schemas.microsoft.com/office/drawing/2014/main" val="3227806651"/>
                  </a:ext>
                </a:extLst>
              </a:tr>
              <a:tr h="37084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400" dirty="0">
                          <a:solidFill>
                            <a:schemeClr val="tx1"/>
                          </a:solidFill>
                          <a:effectLst/>
                          <a:latin typeface="Montserrat" panose="00000500000000000000" pitchFamily="2" charset="0"/>
                          <a:ea typeface="Times New Roman" panose="02020603050405020304" pitchFamily="18" charset="0"/>
                          <a:cs typeface="Tw Cen MT" panose="020B0602020104020603" pitchFamily="34" charset="0"/>
                        </a:rPr>
                        <a:t>Development of the </a:t>
                      </a:r>
                      <a:r>
                        <a:rPr lang="en-GB" sz="1400" b="1" dirty="0">
                          <a:solidFill>
                            <a:schemeClr val="tx1"/>
                          </a:solidFill>
                          <a:effectLst/>
                          <a:latin typeface="Montserrat" panose="00000500000000000000" pitchFamily="2" charset="0"/>
                          <a:ea typeface="Times New Roman" panose="02020603050405020304" pitchFamily="18" charset="0"/>
                          <a:cs typeface="Tw Cen MT" panose="020B0602020104020603" pitchFamily="34" charset="0"/>
                        </a:rPr>
                        <a:t>key activities of the NSTO</a:t>
                      </a:r>
                      <a:r>
                        <a:rPr lang="en-GB" sz="1400" dirty="0">
                          <a:solidFill>
                            <a:schemeClr val="tx1"/>
                          </a:solidFill>
                          <a:effectLst/>
                          <a:latin typeface="Montserrat" panose="00000500000000000000" pitchFamily="2" charset="0"/>
                          <a:ea typeface="Times New Roman" panose="02020603050405020304" pitchFamily="18" charset="0"/>
                          <a:cs typeface="Tw Cen MT" panose="020B0602020104020603" pitchFamily="34" charset="0"/>
                        </a:rPr>
                        <a:t> will nourish this NSTO Hub </a:t>
                      </a:r>
                    </a:p>
                  </a:txBody>
                  <a:tcPr/>
                </a:tc>
                <a:extLst>
                  <a:ext uri="{0D108BD9-81ED-4DB2-BD59-A6C34878D82A}">
                    <a16:rowId xmlns:a16="http://schemas.microsoft.com/office/drawing/2014/main" val="1751359944"/>
                  </a:ext>
                </a:extLst>
              </a:tr>
            </a:tbl>
          </a:graphicData>
        </a:graphic>
      </p:graphicFrame>
    </p:spTree>
    <p:extLst>
      <p:ext uri="{BB962C8B-B14F-4D97-AF65-F5344CB8AC3E}">
        <p14:creationId xmlns:p14="http://schemas.microsoft.com/office/powerpoint/2010/main" val="2158337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3FC477-7AEE-7BAC-3471-1E468FC7B163}"/>
              </a:ext>
            </a:extLst>
          </p:cNvPr>
          <p:cNvSpPr>
            <a:spLocks noGrp="1"/>
          </p:cNvSpPr>
          <p:nvPr>
            <p:ph type="title"/>
          </p:nvPr>
        </p:nvSpPr>
        <p:spPr>
          <a:xfrm>
            <a:off x="1103086" y="1148861"/>
            <a:ext cx="58565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The </a:t>
            </a:r>
            <a:r>
              <a:rPr lang="it-IT" sz="2400" b="1" dirty="0" err="1">
                <a:solidFill>
                  <a:schemeClr val="accent1">
                    <a:lumMod val="50000"/>
                  </a:schemeClr>
                </a:solidFill>
                <a:latin typeface="Montserrat" panose="00000500000000000000" pitchFamily="2" charset="0"/>
                <a:cs typeface="Times New Roman" panose="02020603050405020304" pitchFamily="18" charset="0"/>
              </a:rPr>
              <a:t>original</a:t>
            </a:r>
            <a:r>
              <a:rPr lang="it-IT" sz="2400" b="1" dirty="0">
                <a:solidFill>
                  <a:schemeClr val="accent1">
                    <a:lumMod val="50000"/>
                  </a:schemeClr>
                </a:solidFill>
                <a:latin typeface="Montserrat" panose="00000500000000000000" pitchFamily="2" charset="0"/>
                <a:cs typeface="Times New Roman" panose="02020603050405020304" pitchFamily="18" charset="0"/>
              </a:rPr>
              <a:t> idea of </a:t>
            </a:r>
            <a:r>
              <a:rPr lang="it-IT" sz="2400" b="1" dirty="0" err="1">
                <a:solidFill>
                  <a:schemeClr val="accent1">
                    <a:lumMod val="50000"/>
                  </a:schemeClr>
                </a:solidFill>
                <a:latin typeface="Montserrat" panose="00000500000000000000" pitchFamily="2" charset="0"/>
                <a:cs typeface="Times New Roman" panose="02020603050405020304" pitchFamily="18" charset="0"/>
              </a:rPr>
              <a:t>NSTO</a:t>
            </a:r>
            <a:endParaRPr lang="it-IT" sz="2400" b="1" dirty="0">
              <a:solidFill>
                <a:schemeClr val="accent1">
                  <a:lumMod val="50000"/>
                </a:schemeClr>
              </a:solidFill>
              <a:latin typeface="Montserrat" panose="00000500000000000000" pitchFamily="2" charset="0"/>
              <a:cs typeface="Times New Roman" panose="02020603050405020304" pitchFamily="18" charset="0"/>
            </a:endParaRPr>
          </a:p>
        </p:txBody>
      </p:sp>
      <p:sp>
        <p:nvSpPr>
          <p:cNvPr id="3" name="CasellaDiTesto 2">
            <a:extLst>
              <a:ext uri="{FF2B5EF4-FFF2-40B4-BE49-F238E27FC236}">
                <a16:creationId xmlns:a16="http://schemas.microsoft.com/office/drawing/2014/main" id="{E389937F-2FA1-802C-DD71-74BBD1D24E26}"/>
              </a:ext>
            </a:extLst>
          </p:cNvPr>
          <p:cNvSpPr txBox="1"/>
          <p:nvPr/>
        </p:nvSpPr>
        <p:spPr>
          <a:xfrm>
            <a:off x="798285" y="1886857"/>
            <a:ext cx="6487886" cy="1508105"/>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it-IT" sz="1800" dirty="0">
                <a:latin typeface="Montserrat" panose="00000500000000000000" pitchFamily="2" charset="0"/>
              </a:rPr>
              <a:t>Networking and </a:t>
            </a:r>
            <a:r>
              <a:rPr lang="it-IT" sz="1800" dirty="0" err="1">
                <a:latin typeface="Montserrat" panose="00000500000000000000" pitchFamily="2" charset="0"/>
              </a:rPr>
              <a:t>experience</a:t>
            </a:r>
            <a:r>
              <a:rPr lang="it-IT" sz="1800" dirty="0">
                <a:latin typeface="Montserrat" panose="00000500000000000000" pitchFamily="2" charset="0"/>
              </a:rPr>
              <a:t> and best practices sharing;</a:t>
            </a:r>
          </a:p>
          <a:p>
            <a:pPr marL="285750" indent="-285750">
              <a:spcBef>
                <a:spcPts val="600"/>
              </a:spcBef>
              <a:spcAft>
                <a:spcPts val="600"/>
              </a:spcAft>
              <a:buFont typeface="Arial" panose="020B0604020202020204" pitchFamily="34" charset="0"/>
              <a:buChar char="•"/>
            </a:pPr>
            <a:r>
              <a:rPr lang="it-IT" sz="1800" dirty="0">
                <a:latin typeface="Montserrat" panose="00000500000000000000" pitchFamily="2" charset="0"/>
              </a:rPr>
              <a:t>Definition of standards for data use and </a:t>
            </a:r>
            <a:r>
              <a:rPr lang="it-IT" sz="1800" dirty="0" err="1">
                <a:latin typeface="Montserrat" panose="00000500000000000000" pitchFamily="2" charset="0"/>
              </a:rPr>
              <a:t>collection</a:t>
            </a:r>
            <a:r>
              <a:rPr lang="it-IT" sz="1800" dirty="0">
                <a:latin typeface="Montserrat" panose="00000500000000000000" pitchFamily="2" charset="0"/>
              </a:rPr>
              <a:t>;</a:t>
            </a:r>
          </a:p>
          <a:p>
            <a:pPr marL="285750" indent="-285750">
              <a:spcBef>
                <a:spcPts val="600"/>
              </a:spcBef>
              <a:spcAft>
                <a:spcPts val="600"/>
              </a:spcAft>
              <a:buFont typeface="Arial" panose="020B0604020202020204" pitchFamily="34" charset="0"/>
              <a:buChar char="•"/>
            </a:pPr>
            <a:r>
              <a:rPr lang="it-IT" sz="1800" dirty="0">
                <a:latin typeface="Montserrat" panose="00000500000000000000" pitchFamily="2" charset="0"/>
              </a:rPr>
              <a:t>Development of a common </a:t>
            </a:r>
            <a:r>
              <a:rPr lang="it-IT" sz="1800" dirty="0" err="1">
                <a:latin typeface="Montserrat" panose="00000500000000000000" pitchFamily="2" charset="0"/>
              </a:rPr>
              <a:t>platform</a:t>
            </a:r>
            <a:r>
              <a:rPr lang="it-IT" sz="1800" dirty="0">
                <a:latin typeface="Montserrat" panose="00000500000000000000" pitchFamily="2" charset="0"/>
              </a:rPr>
              <a:t> for data;</a:t>
            </a:r>
          </a:p>
        </p:txBody>
      </p:sp>
    </p:spTree>
    <p:extLst>
      <p:ext uri="{BB962C8B-B14F-4D97-AF65-F5344CB8AC3E}">
        <p14:creationId xmlns:p14="http://schemas.microsoft.com/office/powerpoint/2010/main" val="2214499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CADE1-DBA4-062F-CFBB-C7AABAA7CED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6B5FAC-C8B3-6BD3-72AC-BDD1A3D57D8D}"/>
              </a:ext>
            </a:extLst>
          </p:cNvPr>
          <p:cNvSpPr>
            <a:spLocks noGrp="1"/>
          </p:cNvSpPr>
          <p:nvPr>
            <p:ph type="title"/>
          </p:nvPr>
        </p:nvSpPr>
        <p:spPr>
          <a:xfrm>
            <a:off x="493486" y="1069033"/>
            <a:ext cx="7024914" cy="380745"/>
          </a:xfrm>
        </p:spPr>
        <p:txBody>
          <a:bodyPr>
            <a:noAutofit/>
          </a:bodyPr>
          <a:lstStyle/>
          <a:p>
            <a:r>
              <a:rPr lang="it-IT" sz="2400" b="1" dirty="0">
                <a:solidFill>
                  <a:schemeClr val="accent1">
                    <a:lumMod val="50000"/>
                  </a:schemeClr>
                </a:solidFill>
                <a:latin typeface="Montserrat" panose="00000500000000000000" pitchFamily="2" charset="0"/>
                <a:cs typeface="Times New Roman" panose="02020603050405020304" pitchFamily="18" charset="0"/>
              </a:rPr>
              <a:t>From Best </a:t>
            </a:r>
            <a:r>
              <a:rPr lang="it-IT" sz="2400" b="1" dirty="0" err="1">
                <a:solidFill>
                  <a:schemeClr val="accent1">
                    <a:lumMod val="50000"/>
                  </a:schemeClr>
                </a:solidFill>
                <a:latin typeface="Montserrat" panose="00000500000000000000" pitchFamily="2" charset="0"/>
                <a:cs typeface="Times New Roman" panose="02020603050405020304" pitchFamily="18" charset="0"/>
              </a:rPr>
              <a:t>Med</a:t>
            </a:r>
            <a:r>
              <a:rPr lang="it-IT" sz="2400" b="1" dirty="0">
                <a:solidFill>
                  <a:schemeClr val="accent1">
                    <a:lumMod val="50000"/>
                  </a:schemeClr>
                </a:solidFill>
                <a:latin typeface="Montserrat" panose="00000500000000000000" pitchFamily="2" charset="0"/>
                <a:cs typeface="Times New Roman" panose="02020603050405020304" pitchFamily="18" charset="0"/>
              </a:rPr>
              <a:t> to D4T: EU policy scenario</a:t>
            </a:r>
          </a:p>
        </p:txBody>
      </p:sp>
      <p:sp>
        <p:nvSpPr>
          <p:cNvPr id="3" name="CasellaDiTesto 2">
            <a:extLst>
              <a:ext uri="{FF2B5EF4-FFF2-40B4-BE49-F238E27FC236}">
                <a16:creationId xmlns:a16="http://schemas.microsoft.com/office/drawing/2014/main" id="{86704E4F-47AA-3F04-439C-108D6F4B706B}"/>
              </a:ext>
            </a:extLst>
          </p:cNvPr>
          <p:cNvSpPr txBox="1"/>
          <p:nvPr/>
        </p:nvSpPr>
        <p:spPr>
          <a:xfrm>
            <a:off x="609600" y="1632857"/>
            <a:ext cx="6400800" cy="2836674"/>
          </a:xfrm>
          <a:prstGeom prst="rect">
            <a:avLst/>
          </a:prstGeom>
          <a:noFill/>
        </p:spPr>
        <p:txBody>
          <a:bodyPr wrap="square" rtlCol="0">
            <a:spAutoFit/>
          </a:bodyPr>
          <a:lstStyle/>
          <a:p>
            <a:pPr marL="285750" indent="-285750" algn="l">
              <a:spcAft>
                <a:spcPts val="375"/>
              </a:spcAft>
              <a:buFont typeface="Arial" panose="020B0604020202020204" pitchFamily="34" charset="0"/>
              <a:buChar char="•"/>
            </a:pPr>
            <a:r>
              <a:rPr lang="it-IT" sz="1800" dirty="0">
                <a:latin typeface="Montserrat" panose="00000500000000000000" pitchFamily="2" charset="0"/>
              </a:rPr>
              <a:t>Commission </a:t>
            </a:r>
            <a:r>
              <a:rPr lang="it-IT" sz="1800" dirty="0" err="1">
                <a:latin typeface="Montserrat" panose="00000500000000000000" pitchFamily="2" charset="0"/>
              </a:rPr>
              <a:t>document</a:t>
            </a:r>
            <a:r>
              <a:rPr lang="it-IT" sz="1800" dirty="0">
                <a:latin typeface="Montserrat" panose="00000500000000000000" pitchFamily="2" charset="0"/>
              </a:rPr>
              <a:t> «</a:t>
            </a:r>
            <a:r>
              <a:rPr lang="it-IT" sz="1800" b="1" dirty="0" err="1">
                <a:latin typeface="Montserrat" panose="00000500000000000000" pitchFamily="2" charset="0"/>
              </a:rPr>
              <a:t>Transition</a:t>
            </a:r>
            <a:r>
              <a:rPr lang="it-IT" sz="1800" b="1" dirty="0">
                <a:latin typeface="Montserrat" panose="00000500000000000000" pitchFamily="2" charset="0"/>
              </a:rPr>
              <a:t> </a:t>
            </a:r>
            <a:r>
              <a:rPr lang="it-IT" sz="1800" b="1" dirty="0" err="1">
                <a:latin typeface="Montserrat" panose="00000500000000000000" pitchFamily="2" charset="0"/>
              </a:rPr>
              <a:t>patway</a:t>
            </a:r>
            <a:r>
              <a:rPr lang="it-IT" sz="1800" b="1" dirty="0">
                <a:latin typeface="Montserrat" panose="00000500000000000000" pitchFamily="2" charset="0"/>
              </a:rPr>
              <a:t> for </a:t>
            </a:r>
            <a:r>
              <a:rPr lang="it-IT" sz="1800" b="1" dirty="0" err="1">
                <a:latin typeface="Montserrat" panose="00000500000000000000" pitchFamily="2" charset="0"/>
              </a:rPr>
              <a:t>tourism</a:t>
            </a:r>
            <a:r>
              <a:rPr lang="it-IT" sz="1800" dirty="0">
                <a:latin typeface="Montserrat" panose="00000500000000000000" pitchFamily="2" charset="0"/>
              </a:rPr>
              <a:t>» (4 </a:t>
            </a:r>
            <a:r>
              <a:rPr lang="it-IT" sz="1800" dirty="0" err="1">
                <a:latin typeface="Montserrat" panose="00000500000000000000" pitchFamily="2" charset="0"/>
              </a:rPr>
              <a:t>February</a:t>
            </a:r>
            <a:r>
              <a:rPr lang="it-IT" sz="1800" dirty="0">
                <a:latin typeface="Montserrat" panose="00000500000000000000" pitchFamily="2" charset="0"/>
              </a:rPr>
              <a:t> 2022)* in the framework of </a:t>
            </a:r>
            <a:r>
              <a:rPr lang="en-US" sz="1800" dirty="0">
                <a:latin typeface="Montserrat" panose="00000500000000000000" pitchFamily="2" charset="0"/>
              </a:rPr>
              <a:t>New Industrial Strategy: Building a stronger Single Market for Europe’s recovery (COM/2021/350 final) – </a:t>
            </a:r>
            <a:r>
              <a:rPr lang="en-US" sz="1800" u="sng" dirty="0">
                <a:latin typeface="Montserrat" panose="00000500000000000000" pitchFamily="2" charset="0"/>
              </a:rPr>
              <a:t>and stakeholders platform</a:t>
            </a:r>
            <a:endParaRPr lang="it-IT" sz="1800" u="sng" dirty="0">
              <a:latin typeface="Montserrat" panose="00000500000000000000" pitchFamily="2" charset="0"/>
            </a:endParaRPr>
          </a:p>
          <a:p>
            <a:pPr marL="285750" indent="-285750">
              <a:spcBef>
                <a:spcPts val="600"/>
              </a:spcBef>
              <a:spcAft>
                <a:spcPts val="600"/>
              </a:spcAft>
              <a:buFont typeface="Arial" panose="020B0604020202020204" pitchFamily="34" charset="0"/>
              <a:buChar char="•"/>
            </a:pPr>
            <a:r>
              <a:rPr lang="en-US" sz="1800" dirty="0">
                <a:latin typeface="Montserrat" panose="00000500000000000000" pitchFamily="2" charset="0"/>
              </a:rPr>
              <a:t>Council conclusions on </a:t>
            </a:r>
            <a:r>
              <a:rPr lang="it-IT" sz="1800" dirty="0">
                <a:latin typeface="Montserrat" panose="00000500000000000000" pitchFamily="2" charset="0"/>
              </a:rPr>
              <a:t>« </a:t>
            </a:r>
            <a:r>
              <a:rPr lang="en-US" sz="1800" b="1" dirty="0">
                <a:latin typeface="Montserrat" panose="00000500000000000000" pitchFamily="2" charset="0"/>
              </a:rPr>
              <a:t>European Agenda for Tourism 2030</a:t>
            </a:r>
            <a:r>
              <a:rPr lang="it-IT" sz="1800" dirty="0">
                <a:latin typeface="Montserrat" panose="00000500000000000000" pitchFamily="2" charset="0"/>
              </a:rPr>
              <a:t>»</a:t>
            </a:r>
            <a:r>
              <a:rPr lang="en-US" sz="1800" dirty="0">
                <a:latin typeface="Montserrat" panose="00000500000000000000" pitchFamily="2" charset="0"/>
              </a:rPr>
              <a:t> </a:t>
            </a:r>
            <a:r>
              <a:rPr lang="it-IT" sz="1800" dirty="0">
                <a:latin typeface="Montserrat" panose="00000500000000000000" pitchFamily="2" charset="0"/>
              </a:rPr>
              <a:t>1 </a:t>
            </a:r>
            <a:r>
              <a:rPr lang="it-IT" sz="1800" dirty="0" err="1">
                <a:latin typeface="Montserrat" panose="00000500000000000000" pitchFamily="2" charset="0"/>
              </a:rPr>
              <a:t>December</a:t>
            </a:r>
            <a:r>
              <a:rPr lang="it-IT" sz="1800" dirty="0">
                <a:latin typeface="Montserrat" panose="00000500000000000000" pitchFamily="2" charset="0"/>
              </a:rPr>
              <a:t> 2022</a:t>
            </a:r>
          </a:p>
          <a:p>
            <a:pPr>
              <a:spcBef>
                <a:spcPts val="600"/>
              </a:spcBef>
              <a:spcAft>
                <a:spcPts val="600"/>
              </a:spcAft>
            </a:pPr>
            <a:endParaRPr lang="it-IT" sz="1100" dirty="0">
              <a:latin typeface="Montserrat" panose="00000500000000000000" pitchFamily="2" charset="0"/>
            </a:endParaRPr>
          </a:p>
          <a:p>
            <a:pPr algn="l"/>
            <a:r>
              <a:rPr lang="it-IT" sz="1100" dirty="0">
                <a:latin typeface="Montserrat" panose="00000500000000000000" pitchFamily="2" charset="0"/>
              </a:rPr>
              <a:t>*</a:t>
            </a:r>
            <a:r>
              <a:rPr lang="it-IT" sz="1100" b="0" i="0" u="none" strike="noStrike" baseline="0" dirty="0">
                <a:latin typeface="Verdana" panose="020B0604030504040204" pitchFamily="34" charset="0"/>
              </a:rPr>
              <a:t> </a:t>
            </a:r>
            <a:r>
              <a:rPr lang="it-IT" sz="1100" b="0" i="0" u="none" strike="noStrike" baseline="0" dirty="0" err="1">
                <a:latin typeface="Verdana" panose="020B0604030504040204" pitchFamily="34" charset="0"/>
              </a:rPr>
              <a:t>Directorate</a:t>
            </a:r>
            <a:r>
              <a:rPr lang="it-IT" sz="1100" b="0" i="0" u="none" strike="noStrike" baseline="0" dirty="0">
                <a:latin typeface="Verdana" panose="020B0604030504040204" pitchFamily="34" charset="0"/>
              </a:rPr>
              <a:t>-General for </a:t>
            </a:r>
            <a:r>
              <a:rPr lang="it-IT" sz="1100" b="0" i="0" u="none" strike="noStrike" baseline="0" dirty="0" err="1">
                <a:latin typeface="Verdana" panose="020B0604030504040204" pitchFamily="34" charset="0"/>
              </a:rPr>
              <a:t>Internal</a:t>
            </a:r>
            <a:r>
              <a:rPr lang="it-IT" sz="1100" b="0" i="0" u="none" strike="noStrike" baseline="0" dirty="0">
                <a:latin typeface="Verdana" panose="020B0604030504040204" pitchFamily="34" charset="0"/>
              </a:rPr>
              <a:t> Market, Industry, </a:t>
            </a:r>
            <a:r>
              <a:rPr lang="it-IT" sz="1100" b="0" i="0" u="none" strike="noStrike" baseline="0" dirty="0" err="1">
                <a:latin typeface="Verdana" panose="020B0604030504040204" pitchFamily="34" charset="0"/>
              </a:rPr>
              <a:t>Entrepreneurship</a:t>
            </a:r>
            <a:r>
              <a:rPr lang="it-IT" sz="1100" b="0" i="0" u="none" strike="noStrike" baseline="0" dirty="0">
                <a:latin typeface="Verdana" panose="020B0604030504040204" pitchFamily="34" charset="0"/>
              </a:rPr>
              <a:t> and </a:t>
            </a:r>
            <a:r>
              <a:rPr lang="it-IT" sz="1100" b="0" i="0" u="none" strike="noStrike" baseline="0" dirty="0" err="1">
                <a:latin typeface="Verdana" panose="020B0604030504040204" pitchFamily="34" charset="0"/>
              </a:rPr>
              <a:t>SMEs</a:t>
            </a:r>
            <a:endParaRPr lang="it-IT" sz="1100" dirty="0">
              <a:latin typeface="Montserrat" panose="00000500000000000000" pitchFamily="2" charset="0"/>
            </a:endParaRPr>
          </a:p>
        </p:txBody>
      </p:sp>
    </p:spTree>
    <p:extLst>
      <p:ext uri="{BB962C8B-B14F-4D97-AF65-F5344CB8AC3E}">
        <p14:creationId xmlns:p14="http://schemas.microsoft.com/office/powerpoint/2010/main" val="240154283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1071</TotalTime>
  <Words>1419</Words>
  <Application>Microsoft Office PowerPoint</Application>
  <PresentationFormat>Presentazione su schermo (16:9)</PresentationFormat>
  <Paragraphs>92</Paragraphs>
  <Slides>21</Slides>
  <Notes>4</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21</vt:i4>
      </vt:variant>
    </vt:vector>
  </HeadingPairs>
  <TitlesOfParts>
    <vt:vector size="26" baseType="lpstr">
      <vt:lpstr>Montserrat</vt:lpstr>
      <vt:lpstr>Arial</vt:lpstr>
      <vt:lpstr>Verdana</vt:lpstr>
      <vt:lpstr>Aptos</vt:lpstr>
      <vt:lpstr>Simple Light</vt:lpstr>
      <vt:lpstr>Presentazione standard di PowerPoint</vt:lpstr>
      <vt:lpstr>The Network of Sustainable Tourism  Observatories (NSTO)</vt:lpstr>
      <vt:lpstr>Presentazione standard di PowerPoint</vt:lpstr>
      <vt:lpstr>The new Dialogue4Tourism Info Hub</vt:lpstr>
      <vt:lpstr>Presentazione standard di PowerPoint</vt:lpstr>
      <vt:lpstr>Presentazione standard di PowerPoint</vt:lpstr>
      <vt:lpstr>Presentazione standard di PowerPoint</vt:lpstr>
      <vt:lpstr>The original idea of NSTO</vt:lpstr>
      <vt:lpstr>From Best Med to D4T: EU policy scenario</vt:lpstr>
      <vt:lpstr>Presentazione standard di PowerPoint</vt:lpstr>
      <vt:lpstr>Presentazione standard di PowerPoint</vt:lpstr>
      <vt:lpstr>Presentazione standard di PowerPoint</vt:lpstr>
      <vt:lpstr>From Best Med to D4T: program scenario</vt:lpstr>
      <vt:lpstr>From Best Med to D4T: wider scenario</vt:lpstr>
      <vt:lpstr>From Best Med to D4T: wider scenario</vt:lpstr>
      <vt:lpstr>From Best Med to D4T: wider scenario</vt:lpstr>
      <vt:lpstr>Presentazione standard di PowerPoint</vt:lpstr>
      <vt:lpstr>From Best Med to D4T: wider scenario</vt:lpstr>
      <vt:lpstr>Challenges and issues involved -&gt; Solutions</vt:lpstr>
      <vt:lpstr>The new NSTO of D4T, in the light of this complex framework</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Julia Sáiz-Pardo</dc:creator>
  <cp:lastModifiedBy>Giuliano Tallone</cp:lastModifiedBy>
  <cp:revision>58</cp:revision>
  <dcterms:modified xsi:type="dcterms:W3CDTF">2025-03-27T17:00:57Z</dcterms:modified>
</cp:coreProperties>
</file>